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6" r:id="rId9"/>
    <p:sldId id="265" r:id="rId10"/>
    <p:sldId id="261" r:id="rId11"/>
    <p:sldId id="262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.VnAvant" panose="020B7200000000000000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Segoe UI Black" panose="020B0A02040204020203" pitchFamily="34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E24AA9-35F0-4399-A944-CEFDD697D696}">
          <p14:sldIdLst>
            <p14:sldId id="256"/>
            <p14:sldId id="257"/>
            <p14:sldId id="258"/>
          </p14:sldIdLst>
        </p14:section>
        <p14:section name="DĐTH" id="{A6D42FEE-1FB1-4BB4-A056-C6A72B24159A}">
          <p14:sldIdLst>
            <p14:sldId id="259"/>
            <p14:sldId id="260"/>
            <p14:sldId id="267"/>
          </p14:sldIdLst>
        </p14:section>
        <p14:section name="KHN" id="{459094F6-CB0F-4ADB-BE3C-17EC5A1A3610}">
          <p14:sldIdLst>
            <p14:sldId id="264"/>
            <p14:sldId id="266"/>
            <p14:sldId id="265"/>
          </p14:sldIdLst>
        </p14:section>
        <p14:section name="DDĐH" id="{23793060-9A89-4C18-BF1F-976F6610358E}">
          <p14:sldIdLst>
            <p14:sldId id="261"/>
            <p14:sldId id="262"/>
            <p14:sldId id="263"/>
          </p14:sldIdLst>
        </p14:section>
        <p14:section name="NLDĐ" id="{D7C83769-267C-45C7-98F2-9289850C5A15}">
          <p14:sldIdLst>
            <p14:sldId id="268"/>
          </p14:sldIdLst>
        </p14:section>
        <p14:section name="DĐTD" id="{3FE8FDA2-E0B7-4D60-8727-E2CBB2D313D6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end" id="{1EE07F00-E741-4154-879A-7429C45E1BAA}">
          <p14:sldIdLst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787878"/>
    <a:srgbClr val="F4B183"/>
    <a:srgbClr val="434444"/>
    <a:srgbClr val="F8CBAD"/>
    <a:srgbClr val="979CA1"/>
    <a:srgbClr val="7E7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632-B28A-00D6-3979-231EC9213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3DB96-654C-0492-61E2-29D99D2A1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ECBB-4929-6B47-F3D9-859C59057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1DEFB-179D-C32A-6C0A-C0C595A5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13FF-E64C-8AAD-3B6A-E45C1DF6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9189-61AC-A646-76F9-760B483E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9BC0C-82A5-9122-7007-23829F4C1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BDD3C-4A94-2ECE-5EEF-8A99E731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0719-90B6-1880-CD73-B93FE7C4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7EE3D-63A7-9AC5-1704-649DD85C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7B497-354A-BF2C-4407-C5B15FD7D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4AB66-091E-1CCE-2D21-DAB509557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B577-E974-C493-2EC8-E76837A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161A-0EE7-E7C4-89FA-CE0F6017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5258-6520-9AFF-019E-B7FD13EA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5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DBCD-41CC-C9CD-32A7-FA449B1D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0C12-031F-BC37-7313-D29CAA21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ADBD6-8AB8-F41E-A30A-618DDCC6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97896-6E6A-F24D-FB31-40926923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B4AD-1C34-586A-5488-E7EAE02F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4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BCF9-4C90-AB29-FE0F-4408AF65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60AD7-F830-D250-7170-370022D3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33749-51AA-126B-9417-7FA5E689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E9BA-C7A2-AFE3-A2E3-910DB2B1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64452-6F1B-D379-8171-C33A0237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07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686D-C2DF-6A4F-6F25-290BEC91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82CA-263F-B67A-B536-E61DD5AD6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CAF1F-701A-439D-1595-A55886B63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575E-1690-DF27-2AFD-EC63E71C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82C38-87C9-D602-E6C3-CA855DF4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77970-F29B-F5CD-BF99-3910A4FE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35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0132-33B5-FFE9-4423-A4858C24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71A0D-8618-18E5-D826-AE0502AC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EDC2B-BF75-2396-4008-D7C2F81CE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8FD14-DD15-4BDF-ED79-715710416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13D6E-A6E8-E4FF-6C0D-2293B7BFA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2CFBC-3AC3-276A-07CE-02776655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3A73F-AF8F-4957-57F8-36B31EF0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EA7C9-E051-2D60-4553-82204CE5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2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11C4-966A-2B5F-A230-D4A0A5E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17728-D245-441A-7339-038230C1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34FEF-4C7A-203C-F79E-76B98F8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F72CB-1518-1219-0DB3-2A85CF53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18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84B63-A2A2-5415-4A68-8F0FC3DC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C2DE0-0864-89CA-C4C8-A66A7D85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0DE-E9FB-8465-6896-BBFBED51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22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ACF8-3BA5-C84C-60EA-7CCC1987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0E66-BBB3-4C86-6D73-D05FD349E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6C22-55AB-6015-17A5-29D60A54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AA480-49ED-AFA2-4A3D-52E0BD9A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44DCF-783C-850B-0DC8-AAE14039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31E12-E961-914A-6678-ED2E631A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3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5989-FF4C-3EDF-C355-555AB987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759C8B-CE92-0952-4552-E27D3CC47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F028-D41F-487E-17C8-065703583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CA34F-EFEF-75AA-FAF2-03134785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4BEE0-6014-F2F7-FBA2-8E9E8A60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CEF49-A839-A36F-23F6-2FA842AF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80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8188B-76B2-0176-0D4E-4392BDC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1B25E-AF84-4CD7-8FBF-FCFE13823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9929-7A1E-11D6-DF80-6FB2DC031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B95CC-0C2B-4207-92F0-75C81FCCB0B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5B0A-4469-4412-61C5-77AA0DB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A37F-CFA6-9D61-5032-4933BAFF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C3B4E-0D8A-4E63-8F82-B21D47B61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52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4.xml"/><Relationship Id="rId3" Type="http://schemas.openxmlformats.org/officeDocument/2006/relationships/image" Target="../media/image2.svg"/><Relationship Id="rId7" Type="http://schemas.openxmlformats.org/officeDocument/2006/relationships/slide" Target="slide7.xm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SHAPE">
            <a:extLst>
              <a:ext uri="{FF2B5EF4-FFF2-40B4-BE49-F238E27FC236}">
                <a16:creationId xmlns:a16="http://schemas.microsoft.com/office/drawing/2014/main" id="{DB44E6EF-BAE8-A535-E534-505ADACC98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45EDC-4091-196D-79B3-67A54156AD55}"/>
              </a:ext>
            </a:extLst>
          </p:cNvPr>
          <p:cNvSpPr txBox="1"/>
          <p:nvPr/>
        </p:nvSpPr>
        <p:spPr>
          <a:xfrm>
            <a:off x="8520185" y="-1059952"/>
            <a:ext cx="2797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VẬT LÍ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BE547-2F32-3FE7-7167-30DA7FB3ECB5}"/>
              </a:ext>
            </a:extLst>
          </p:cNvPr>
          <p:cNvSpPr txBox="1"/>
          <p:nvPr/>
        </p:nvSpPr>
        <p:spPr>
          <a:xfrm>
            <a:off x="11821236" y="2367171"/>
            <a:ext cx="68636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TỔNG KẾT CHƯƠNG 1</a:t>
            </a:r>
          </a:p>
        </p:txBody>
      </p:sp>
    </p:spTree>
    <p:extLst>
      <p:ext uri="{BB962C8B-B14F-4D97-AF65-F5344CB8AC3E}">
        <p14:creationId xmlns:p14="http://schemas.microsoft.com/office/powerpoint/2010/main" val="221684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710565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5E591-3844-5D5E-FBB3-713D9F7C3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17" y="36095"/>
            <a:ext cx="2008509" cy="3392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47D31-E823-F7A1-B341-052CC80C8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9" y="65292"/>
            <a:ext cx="1041721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D9FC5-F9A3-DCA2-D9CD-F43611089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17" y="2061158"/>
            <a:ext cx="4762500" cy="240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4D4A4-3C80-EC80-33EC-39A8669AB0CB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4152213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434340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F47D31-E823-F7A1-B341-052CC80C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" y="370092"/>
            <a:ext cx="4646442" cy="3058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C534B-F6BE-F74A-2590-0678DFC1023C}"/>
              </a:ext>
            </a:extLst>
          </p:cNvPr>
          <p:cNvSpPr txBox="1"/>
          <p:nvPr/>
        </p:nvSpPr>
        <p:spPr>
          <a:xfrm>
            <a:off x="452435" y="4731778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tuần</a:t>
            </a:r>
            <a:r>
              <a:rPr lang="en-GB" sz="3200" b="1" dirty="0"/>
              <a:t> </a:t>
            </a:r>
            <a:r>
              <a:rPr lang="en-GB" sz="3200" b="1" dirty="0" err="1"/>
              <a:t>hoàn</a:t>
            </a:r>
            <a:r>
              <a:rPr lang="en-GB" sz="3200" b="1" dirty="0"/>
              <a:t> </a:t>
            </a:r>
            <a:r>
              <a:rPr lang="en-GB" sz="3200" b="1" dirty="0" err="1"/>
              <a:t>mà</a:t>
            </a:r>
            <a:r>
              <a:rPr lang="en-GB" sz="3200" b="1" dirty="0"/>
              <a:t> li </a:t>
            </a:r>
            <a:r>
              <a:rPr lang="en-GB" sz="3200" b="1" dirty="0" err="1"/>
              <a:t>độ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một</a:t>
            </a:r>
            <a:r>
              <a:rPr lang="en-GB" sz="3200" b="1" dirty="0"/>
              <a:t> </a:t>
            </a:r>
            <a:r>
              <a:rPr lang="en-GB" sz="3200" b="1" dirty="0" err="1"/>
              <a:t>hàm</a:t>
            </a:r>
            <a:r>
              <a:rPr lang="en-GB" sz="3200" b="1" dirty="0"/>
              <a:t> </a:t>
            </a:r>
            <a:r>
              <a:rPr lang="en-GB" sz="3200" b="1" dirty="0" err="1"/>
              <a:t>Cosin</a:t>
            </a:r>
            <a:r>
              <a:rPr lang="en-GB" sz="3200" b="1" dirty="0"/>
              <a:t> (</a:t>
            </a:r>
            <a:r>
              <a:rPr lang="en-GB" sz="3200" b="1" dirty="0" err="1"/>
              <a:t>hoặc</a:t>
            </a:r>
            <a:r>
              <a:rPr lang="en-GB" sz="3200" b="1" dirty="0"/>
              <a:t> sin) </a:t>
            </a:r>
            <a:r>
              <a:rPr lang="en-GB" sz="3200" b="1" dirty="0" err="1"/>
              <a:t>theo</a:t>
            </a:r>
            <a:r>
              <a:rPr lang="en-GB" sz="3200" b="1" dirty="0"/>
              <a:t> </a:t>
            </a:r>
            <a:r>
              <a:rPr lang="en-GB" sz="3200" b="1" dirty="0" err="1"/>
              <a:t>thời</a:t>
            </a:r>
            <a:r>
              <a:rPr lang="en-GB" sz="3200" b="1" dirty="0"/>
              <a:t> </a:t>
            </a:r>
            <a:r>
              <a:rPr lang="en-GB" sz="3200" b="1" dirty="0" err="1"/>
              <a:t>gian</a:t>
            </a:r>
            <a:r>
              <a:rPr lang="en-GB" sz="3200" b="1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1F13D1-A15D-2AB6-132A-157E0E1A9AF4}"/>
              </a:ext>
            </a:extLst>
          </p:cNvPr>
          <p:cNvGrpSpPr/>
          <p:nvPr/>
        </p:nvGrpSpPr>
        <p:grpSpPr>
          <a:xfrm>
            <a:off x="11068192" y="5808996"/>
            <a:ext cx="418354" cy="314325"/>
            <a:chOff x="247650" y="266700"/>
            <a:chExt cx="11276108" cy="58102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712333-34C5-9C0F-FB4F-1BAEECBF91E5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D9A285-5C25-E684-3990-4B696F070BDE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82331-EA45-306F-9A0D-B355A036A482}"/>
              </a:ext>
            </a:extLst>
          </p:cNvPr>
          <p:cNvSpPr txBox="1"/>
          <p:nvPr/>
        </p:nvSpPr>
        <p:spPr>
          <a:xfrm>
            <a:off x="11068192" y="7185956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Phương</a:t>
            </a:r>
            <a:r>
              <a:rPr lang="en-GB" sz="3200" b="1" dirty="0"/>
              <a:t> </a:t>
            </a:r>
            <a:r>
              <a:rPr lang="en-GB" sz="3200" b="1" dirty="0" err="1"/>
              <a:t>trình</a:t>
            </a:r>
            <a:r>
              <a:rPr lang="en-GB" sz="3200" b="1" dirty="0"/>
              <a:t> li </a:t>
            </a:r>
            <a:r>
              <a:rPr lang="en-GB" sz="3200" b="1" dirty="0" err="1"/>
              <a:t>độ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9353B-C13C-0DDC-2167-A64A9381ACEC}"/>
              </a:ext>
            </a:extLst>
          </p:cNvPr>
          <p:cNvSpPr txBox="1"/>
          <p:nvPr/>
        </p:nvSpPr>
        <p:spPr>
          <a:xfrm>
            <a:off x="11068192" y="8928081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Phương</a:t>
            </a:r>
            <a:r>
              <a:rPr lang="en-GB" sz="3200" b="1" dirty="0"/>
              <a:t> </a:t>
            </a:r>
            <a:r>
              <a:rPr lang="en-GB" sz="3200" b="1" dirty="0" err="1"/>
              <a:t>trình</a:t>
            </a:r>
            <a:r>
              <a:rPr lang="en-GB" sz="3200" b="1" dirty="0"/>
              <a:t> </a:t>
            </a:r>
            <a:r>
              <a:rPr lang="en-GB" sz="3200" b="1" dirty="0" err="1"/>
              <a:t>vận</a:t>
            </a:r>
            <a:r>
              <a:rPr lang="en-GB" sz="3200" b="1" dirty="0"/>
              <a:t> </a:t>
            </a:r>
            <a:r>
              <a:rPr lang="en-GB" sz="3200" b="1" dirty="0" err="1"/>
              <a:t>tốc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E4DCE-FA02-4BE9-37CC-08C978ADAECA}"/>
              </a:ext>
            </a:extLst>
          </p:cNvPr>
          <p:cNvSpPr txBox="1"/>
          <p:nvPr/>
        </p:nvSpPr>
        <p:spPr>
          <a:xfrm>
            <a:off x="11068192" y="10809743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Phương</a:t>
            </a:r>
            <a:r>
              <a:rPr lang="en-GB" sz="3200" b="1" dirty="0"/>
              <a:t> </a:t>
            </a:r>
            <a:r>
              <a:rPr lang="en-GB" sz="3200" b="1" dirty="0" err="1"/>
              <a:t>trình</a:t>
            </a:r>
            <a:r>
              <a:rPr lang="en-GB" sz="3200" b="1" dirty="0"/>
              <a:t> </a:t>
            </a:r>
            <a:r>
              <a:rPr lang="en-GB" sz="3200" b="1" dirty="0" err="1"/>
              <a:t>gia</a:t>
            </a:r>
            <a:r>
              <a:rPr lang="en-GB" sz="3200" b="1" dirty="0"/>
              <a:t> </a:t>
            </a:r>
            <a:r>
              <a:rPr lang="en-GB" sz="3200" b="1" dirty="0" err="1"/>
              <a:t>tốc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1F752F-D199-8835-3761-43363C057F4B}"/>
                  </a:ext>
                </a:extLst>
              </p:cNvPr>
              <p:cNvSpPr/>
              <p:nvPr/>
            </p:nvSpPr>
            <p:spPr>
              <a:xfrm>
                <a:off x="14095411" y="7829107"/>
                <a:ext cx="4407287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1F752F-D199-8835-3761-43363C05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5411" y="7829107"/>
                <a:ext cx="4407287" cy="1060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7B7CD3-4776-21A8-97EB-A0105E26237F}"/>
                  </a:ext>
                </a:extLst>
              </p:cNvPr>
              <p:cNvSpPr/>
              <p:nvPr/>
            </p:nvSpPr>
            <p:spPr>
              <a:xfrm>
                <a:off x="10889601" y="9665256"/>
                <a:ext cx="10686304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7B7CD3-4776-21A8-97EB-A0105E262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9601" y="9665256"/>
                <a:ext cx="10686304" cy="1060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2A226B-4BE1-B9E4-5648-C926F1BC05EF}"/>
                  </a:ext>
                </a:extLst>
              </p:cNvPr>
              <p:cNvSpPr/>
              <p:nvPr/>
            </p:nvSpPr>
            <p:spPr>
              <a:xfrm>
                <a:off x="12588548" y="11517775"/>
                <a:ext cx="7421012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2A226B-4BE1-B9E4-5648-C926F1BC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548" y="11517775"/>
                <a:ext cx="7421012" cy="1060959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4E091CE-7CFB-46BE-E532-CD86D4A0C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01" y="746708"/>
            <a:ext cx="4762500" cy="2409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787320-13AD-9847-9642-FC82A7A54172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710539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-12318207" y="463931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F47D31-E823-F7A1-B341-052CC80C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7357" y="591820"/>
            <a:ext cx="4646442" cy="3058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C534B-F6BE-F74A-2590-0678DFC1023C}"/>
              </a:ext>
            </a:extLst>
          </p:cNvPr>
          <p:cNvSpPr txBox="1"/>
          <p:nvPr/>
        </p:nvSpPr>
        <p:spPr>
          <a:xfrm>
            <a:off x="-12292015" y="5027688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tuần</a:t>
            </a:r>
            <a:r>
              <a:rPr lang="en-GB" sz="3200" b="1" dirty="0"/>
              <a:t> </a:t>
            </a:r>
            <a:r>
              <a:rPr lang="en-GB" sz="3200" b="1" dirty="0" err="1"/>
              <a:t>hoàn</a:t>
            </a:r>
            <a:r>
              <a:rPr lang="en-GB" sz="3200" b="1" dirty="0"/>
              <a:t> </a:t>
            </a:r>
            <a:r>
              <a:rPr lang="en-GB" sz="3200" b="1" dirty="0" err="1"/>
              <a:t>mà</a:t>
            </a:r>
            <a:r>
              <a:rPr lang="en-GB" sz="3200" b="1" dirty="0"/>
              <a:t> li </a:t>
            </a:r>
            <a:r>
              <a:rPr lang="en-GB" sz="3200" b="1" dirty="0" err="1"/>
              <a:t>độ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một</a:t>
            </a:r>
            <a:r>
              <a:rPr lang="en-GB" sz="3200" b="1" dirty="0"/>
              <a:t> </a:t>
            </a:r>
            <a:r>
              <a:rPr lang="en-GB" sz="3200" b="1" dirty="0" err="1"/>
              <a:t>hàm</a:t>
            </a:r>
            <a:r>
              <a:rPr lang="en-GB" sz="3200" b="1" dirty="0"/>
              <a:t> </a:t>
            </a:r>
            <a:r>
              <a:rPr lang="en-GB" sz="3200" b="1" dirty="0" err="1"/>
              <a:t>Cosin</a:t>
            </a:r>
            <a:r>
              <a:rPr lang="en-GB" sz="3200" b="1" dirty="0"/>
              <a:t> (</a:t>
            </a:r>
            <a:r>
              <a:rPr lang="en-GB" sz="3200" b="1" dirty="0" err="1"/>
              <a:t>hoặc</a:t>
            </a:r>
            <a:r>
              <a:rPr lang="en-GB" sz="3200" b="1" dirty="0"/>
              <a:t> sin) </a:t>
            </a:r>
            <a:r>
              <a:rPr lang="en-GB" sz="3200" b="1" dirty="0" err="1"/>
              <a:t>theo</a:t>
            </a:r>
            <a:r>
              <a:rPr lang="en-GB" sz="3200" b="1" dirty="0"/>
              <a:t> </a:t>
            </a:r>
            <a:r>
              <a:rPr lang="en-GB" sz="3200" b="1" dirty="0" err="1"/>
              <a:t>thời</a:t>
            </a:r>
            <a:r>
              <a:rPr lang="en-GB" sz="3200" b="1" dirty="0"/>
              <a:t> </a:t>
            </a:r>
            <a:r>
              <a:rPr lang="en-GB" sz="3200" b="1" dirty="0" err="1"/>
              <a:t>gian</a:t>
            </a:r>
            <a:r>
              <a:rPr lang="en-GB" sz="3200" b="1" dirty="0"/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B1F6F7-0BEF-8E6D-9A2A-40214521407E}"/>
              </a:ext>
            </a:extLst>
          </p:cNvPr>
          <p:cNvGrpSpPr/>
          <p:nvPr/>
        </p:nvGrpSpPr>
        <p:grpSpPr>
          <a:xfrm>
            <a:off x="457946" y="523875"/>
            <a:ext cx="11276108" cy="5810250"/>
            <a:chOff x="247650" y="266700"/>
            <a:chExt cx="11276108" cy="58102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31785F-63BC-05B6-7FBF-1523B242FDED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B34072-462D-505A-C1B8-165725DF4E98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1198EA-1150-854A-CCDB-64CBD3B42E18}"/>
              </a:ext>
            </a:extLst>
          </p:cNvPr>
          <p:cNvSpPr txBox="1"/>
          <p:nvPr/>
        </p:nvSpPr>
        <p:spPr>
          <a:xfrm>
            <a:off x="788937" y="676275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Phương</a:t>
            </a:r>
            <a:r>
              <a:rPr lang="en-GB" sz="3200" b="1" dirty="0"/>
              <a:t> </a:t>
            </a:r>
            <a:r>
              <a:rPr lang="en-GB" sz="3200" b="1" dirty="0" err="1"/>
              <a:t>trình</a:t>
            </a:r>
            <a:r>
              <a:rPr lang="en-GB" sz="3200" b="1" dirty="0"/>
              <a:t> li </a:t>
            </a:r>
            <a:r>
              <a:rPr lang="en-GB" sz="3200" b="1" dirty="0" err="1"/>
              <a:t>độ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266FB-EF11-208E-968D-5C3DB2A318CC}"/>
              </a:ext>
            </a:extLst>
          </p:cNvPr>
          <p:cNvSpPr txBox="1"/>
          <p:nvPr/>
        </p:nvSpPr>
        <p:spPr>
          <a:xfrm>
            <a:off x="788937" y="2418400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Phương</a:t>
            </a:r>
            <a:r>
              <a:rPr lang="en-GB" sz="3200" b="1" dirty="0"/>
              <a:t> </a:t>
            </a:r>
            <a:r>
              <a:rPr lang="en-GB" sz="3200" b="1" dirty="0" err="1"/>
              <a:t>trình</a:t>
            </a:r>
            <a:r>
              <a:rPr lang="en-GB" sz="3200" b="1" dirty="0"/>
              <a:t> </a:t>
            </a:r>
            <a:r>
              <a:rPr lang="en-GB" sz="3200" b="1" dirty="0" err="1"/>
              <a:t>vận</a:t>
            </a:r>
            <a:r>
              <a:rPr lang="en-GB" sz="3200" b="1" dirty="0"/>
              <a:t> </a:t>
            </a:r>
            <a:r>
              <a:rPr lang="en-GB" sz="3200" b="1" dirty="0" err="1"/>
              <a:t>tốc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FD482-0B49-0C4D-6561-157C52FB9ECF}"/>
              </a:ext>
            </a:extLst>
          </p:cNvPr>
          <p:cNvSpPr txBox="1"/>
          <p:nvPr/>
        </p:nvSpPr>
        <p:spPr>
          <a:xfrm>
            <a:off x="788937" y="4300062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Phương</a:t>
            </a:r>
            <a:r>
              <a:rPr lang="en-GB" sz="3200" b="1" dirty="0"/>
              <a:t> </a:t>
            </a:r>
            <a:r>
              <a:rPr lang="en-GB" sz="3200" b="1" dirty="0" err="1"/>
              <a:t>trình</a:t>
            </a:r>
            <a:r>
              <a:rPr lang="en-GB" sz="3200" b="1" dirty="0"/>
              <a:t> </a:t>
            </a:r>
            <a:r>
              <a:rPr lang="en-GB" sz="3200" b="1" dirty="0" err="1"/>
              <a:t>gia</a:t>
            </a:r>
            <a:r>
              <a:rPr lang="en-GB" sz="3200" b="1" dirty="0"/>
              <a:t> </a:t>
            </a:r>
            <a:r>
              <a:rPr lang="en-GB" sz="3200" b="1" dirty="0" err="1"/>
              <a:t>tốc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BFB7A9E-EA54-0BC4-C945-00848D1E958C}"/>
                  </a:ext>
                </a:extLst>
              </p:cNvPr>
              <p:cNvSpPr/>
              <p:nvPr/>
            </p:nvSpPr>
            <p:spPr>
              <a:xfrm>
                <a:off x="3816156" y="1319426"/>
                <a:ext cx="4407287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BFB7A9E-EA54-0BC4-C945-00848D1E9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156" y="1319426"/>
                <a:ext cx="4407287" cy="1060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F31802C-DA03-C623-C0C7-BD8D7469C57A}"/>
                  </a:ext>
                </a:extLst>
              </p:cNvPr>
              <p:cNvSpPr/>
              <p:nvPr/>
            </p:nvSpPr>
            <p:spPr>
              <a:xfrm>
                <a:off x="610346" y="3155575"/>
                <a:ext cx="10686304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F31802C-DA03-C623-C0C7-BD8D7469C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46" y="3155575"/>
                <a:ext cx="10686304" cy="1060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54658FA-B5AC-2FC5-133C-A7C399AD9CC3}"/>
                  </a:ext>
                </a:extLst>
              </p:cNvPr>
              <p:cNvSpPr/>
              <p:nvPr/>
            </p:nvSpPr>
            <p:spPr>
              <a:xfrm>
                <a:off x="2309293" y="5008094"/>
                <a:ext cx="7421012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GB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54658FA-B5AC-2FC5-133C-A7C399AD9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93" y="5008094"/>
                <a:ext cx="7421012" cy="1060959"/>
              </a:xfrm>
              <a:prstGeom prst="rect">
                <a:avLst/>
              </a:prstGeom>
              <a:blipFill>
                <a:blip r:embed="rId5"/>
                <a:stretch>
                  <a:fillRect b="-1705"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B47E539-C2A0-6A6B-913D-04D82F44F14F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934309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105FCB-F0FF-31D3-FD7E-41FA67D6EC84}"/>
              </a:ext>
            </a:extLst>
          </p:cNvPr>
          <p:cNvGrpSpPr/>
          <p:nvPr/>
        </p:nvGrpSpPr>
        <p:grpSpPr>
          <a:xfrm>
            <a:off x="218656" y="189498"/>
            <a:ext cx="11754689" cy="6479005"/>
            <a:chOff x="247650" y="266700"/>
            <a:chExt cx="11276108" cy="5810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995D8-8133-56BE-A037-0AA128248F96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868EC5-F837-7399-3CFE-845D21C7BE82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733F3D-88CD-2CC2-2E38-FC8739D6CE28}"/>
              </a:ext>
            </a:extLst>
          </p:cNvPr>
          <p:cNvSpPr txBox="1"/>
          <p:nvPr/>
        </p:nvSpPr>
        <p:spPr>
          <a:xfrm>
            <a:off x="788937" y="504825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Thế</a:t>
            </a:r>
            <a:r>
              <a:rPr lang="en-GB" sz="3200" b="1" dirty="0"/>
              <a:t> </a:t>
            </a:r>
            <a:r>
              <a:rPr lang="en-GB" sz="3200" b="1" dirty="0" err="1"/>
              <a:t>năng</a:t>
            </a:r>
            <a:r>
              <a:rPr lang="en-GB" sz="3200" b="1" dirty="0"/>
              <a:t> </a:t>
            </a:r>
            <a:r>
              <a:rPr lang="en-GB" sz="3200" b="1" dirty="0" err="1"/>
              <a:t>trong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9E0B421-2DB7-D96C-4137-9E5914BF6160}"/>
                  </a:ext>
                </a:extLst>
              </p:cNvPr>
              <p:cNvSpPr/>
              <p:nvPr/>
            </p:nvSpPr>
            <p:spPr>
              <a:xfrm>
                <a:off x="1586074" y="1311040"/>
                <a:ext cx="9019852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36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000" b="0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4000" b="0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GB" sz="4000" b="0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9E0B421-2DB7-D96C-4137-9E5914BF6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074" y="1311040"/>
                <a:ext cx="9019852" cy="1060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3124C9-3991-05AE-FA62-84BE29CC63BC}"/>
              </a:ext>
            </a:extLst>
          </p:cNvPr>
          <p:cNvSpPr txBox="1"/>
          <p:nvPr/>
        </p:nvSpPr>
        <p:spPr>
          <a:xfrm>
            <a:off x="875827" y="2551979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năng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trong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B112C4F-313D-4E16-9ADF-1621858A9264}"/>
                  </a:ext>
                </a:extLst>
              </p:cNvPr>
              <p:cNvSpPr/>
              <p:nvPr/>
            </p:nvSpPr>
            <p:spPr>
              <a:xfrm>
                <a:off x="1586074" y="3276885"/>
                <a:ext cx="9019852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đ</m:t>
                        </m:r>
                      </m:sub>
                    </m:sSub>
                    <m:r>
                      <a:rPr lang="en-GB" sz="36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000" b="0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4000" b="0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GB" sz="4000" b="0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B112C4F-313D-4E16-9ADF-1621858A9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074" y="3276885"/>
                <a:ext cx="9019852" cy="1060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168B565-7382-629A-6D5F-D8EA1F4E816B}"/>
              </a:ext>
            </a:extLst>
          </p:cNvPr>
          <p:cNvSpPr txBox="1"/>
          <p:nvPr/>
        </p:nvSpPr>
        <p:spPr>
          <a:xfrm>
            <a:off x="875827" y="4477975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- </a:t>
            </a:r>
            <a:r>
              <a:rPr lang="en-GB" sz="3200" b="1" dirty="0" err="1"/>
              <a:t>Cơ</a:t>
            </a:r>
            <a:r>
              <a:rPr lang="en-GB" sz="3200" b="1" dirty="0"/>
              <a:t> </a:t>
            </a:r>
            <a:r>
              <a:rPr lang="en-GB" sz="3200" b="1" dirty="0" err="1"/>
              <a:t>năng</a:t>
            </a:r>
            <a:r>
              <a:rPr lang="en-GB" sz="3200" b="1" dirty="0"/>
              <a:t> </a:t>
            </a:r>
            <a:r>
              <a:rPr lang="en-GB" sz="3200" b="1" dirty="0" err="1"/>
              <a:t>trong</a:t>
            </a:r>
            <a:r>
              <a:rPr lang="en-GB" sz="3200" b="1" dirty="0"/>
              <a:t> </a:t>
            </a:r>
            <a:r>
              <a:rPr lang="en-GB" sz="3200" b="1" dirty="0" err="1"/>
              <a:t>giao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A524E0-982F-0A7E-757E-0CC9A8B9601F}"/>
                  </a:ext>
                </a:extLst>
              </p:cNvPr>
              <p:cNvSpPr/>
              <p:nvPr/>
            </p:nvSpPr>
            <p:spPr>
              <a:xfrm>
                <a:off x="2761478" y="5160404"/>
                <a:ext cx="6510176" cy="1060959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đ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A524E0-982F-0A7E-757E-0CC9A8B96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478" y="5160404"/>
                <a:ext cx="6510176" cy="1060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280D615-D639-E4D8-3CD6-884C5742C250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418897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1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1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1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 animBg="1"/>
      <p:bldP spid="17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CD40D5-110E-5714-FE29-B4204C60C1B4}"/>
              </a:ext>
            </a:extLst>
          </p:cNvPr>
          <p:cNvSpPr/>
          <p:nvPr/>
        </p:nvSpPr>
        <p:spPr>
          <a:xfrm>
            <a:off x="831200" y="542267"/>
            <a:ext cx="10718752" cy="59735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23D4-21DA-F855-D7A4-C8FC5802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19984"/>
          <a:stretch/>
        </p:blipFill>
        <p:spPr>
          <a:xfrm>
            <a:off x="501332" y="400810"/>
            <a:ext cx="10757726" cy="5750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710565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6B78EE-0C18-3C3A-089D-8B2FFADD807E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40555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CD40D5-110E-5714-FE29-B4204C60C1B4}"/>
              </a:ext>
            </a:extLst>
          </p:cNvPr>
          <p:cNvSpPr/>
          <p:nvPr/>
        </p:nvSpPr>
        <p:spPr>
          <a:xfrm>
            <a:off x="4355450" y="542265"/>
            <a:ext cx="3950350" cy="24676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23D4-21DA-F855-D7A4-C8FC5802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19984"/>
          <a:stretch/>
        </p:blipFill>
        <p:spPr>
          <a:xfrm>
            <a:off x="3557290" y="376288"/>
            <a:ext cx="5237504" cy="27995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398384" y="4238499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5E591-3844-5D5E-FBB3-713D9F7C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17" y="36095"/>
            <a:ext cx="2008509" cy="3392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290D3-1D5D-555E-A06D-C680497E913B}"/>
              </a:ext>
            </a:extLst>
          </p:cNvPr>
          <p:cNvSpPr txBox="1"/>
          <p:nvPr/>
        </p:nvSpPr>
        <p:spPr>
          <a:xfrm>
            <a:off x="480295" y="4580711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Dao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tắt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dần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có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biên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giảm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dần</a:t>
            </a:r>
            <a:r>
              <a:rPr lang="en-GB" sz="3200" b="1" dirty="0"/>
              <a:t> </a:t>
            </a:r>
            <a:r>
              <a:rPr lang="en-GB" sz="3200" b="1" dirty="0" err="1"/>
              <a:t>theo</a:t>
            </a:r>
            <a:r>
              <a:rPr lang="en-GB" sz="3200" b="1" dirty="0"/>
              <a:t> </a:t>
            </a:r>
            <a:r>
              <a:rPr lang="en-GB" sz="3200" b="1" dirty="0" err="1"/>
              <a:t>thời</a:t>
            </a:r>
            <a:r>
              <a:rPr lang="en-GB" sz="3200" b="1" dirty="0"/>
              <a:t> </a:t>
            </a:r>
            <a:r>
              <a:rPr lang="en-GB" sz="3200" b="1" dirty="0" err="1"/>
              <a:t>gian</a:t>
            </a:r>
            <a:endParaRPr lang="en-GB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07B58-982A-9E56-C86D-570D2C1F57D9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412672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923D4-21DA-F855-D7A4-C8FC5802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19984"/>
          <a:stretch/>
        </p:blipFill>
        <p:spPr>
          <a:xfrm>
            <a:off x="-5739110" y="332752"/>
            <a:ext cx="5237504" cy="27995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-11599123" y="4306558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58EE2-A6FC-F8DD-B7CA-BAAB746DE6F6}"/>
              </a:ext>
            </a:extLst>
          </p:cNvPr>
          <p:cNvSpPr/>
          <p:nvPr/>
        </p:nvSpPr>
        <p:spPr>
          <a:xfrm>
            <a:off x="4119814" y="460269"/>
            <a:ext cx="4700335" cy="63456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290D3-1D5D-555E-A06D-C680497E913B}"/>
              </a:ext>
            </a:extLst>
          </p:cNvPr>
          <p:cNvSpPr txBox="1"/>
          <p:nvPr/>
        </p:nvSpPr>
        <p:spPr>
          <a:xfrm>
            <a:off x="-11599123" y="4626877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tắt</a:t>
            </a:r>
            <a:r>
              <a:rPr lang="en-GB" sz="3200" b="1" dirty="0"/>
              <a:t> </a:t>
            </a:r>
            <a:r>
              <a:rPr lang="en-GB" sz="3200" b="1" dirty="0" err="1"/>
              <a:t>dần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có</a:t>
            </a:r>
            <a:r>
              <a:rPr lang="en-GB" sz="3200" b="1" dirty="0"/>
              <a:t> </a:t>
            </a:r>
            <a:r>
              <a:rPr lang="en-GB" sz="3200" b="1" dirty="0" err="1"/>
              <a:t>biên</a:t>
            </a:r>
            <a:r>
              <a:rPr lang="en-GB" sz="3200" b="1" dirty="0"/>
              <a:t> </a:t>
            </a:r>
            <a:r>
              <a:rPr lang="en-GB" sz="3200" b="1" dirty="0" err="1"/>
              <a:t>độ</a:t>
            </a:r>
            <a:r>
              <a:rPr lang="en-GB" sz="3200" b="1" dirty="0"/>
              <a:t> </a:t>
            </a:r>
            <a:r>
              <a:rPr lang="en-GB" sz="3200" b="1" dirty="0" err="1"/>
              <a:t>giảm</a:t>
            </a:r>
            <a:r>
              <a:rPr lang="en-GB" sz="3200" b="1" dirty="0"/>
              <a:t> </a:t>
            </a:r>
            <a:r>
              <a:rPr lang="en-GB" sz="3200" b="1" dirty="0" err="1"/>
              <a:t>dần</a:t>
            </a:r>
            <a:r>
              <a:rPr lang="en-GB" sz="3200" b="1" dirty="0"/>
              <a:t> </a:t>
            </a:r>
            <a:r>
              <a:rPr lang="en-GB" sz="3200" b="1" dirty="0" err="1"/>
              <a:t>theo</a:t>
            </a:r>
            <a:r>
              <a:rPr lang="en-GB" sz="3200" b="1" dirty="0"/>
              <a:t> </a:t>
            </a:r>
            <a:r>
              <a:rPr lang="en-GB" sz="3200" b="1" dirty="0" err="1"/>
              <a:t>thời</a:t>
            </a:r>
            <a:r>
              <a:rPr lang="en-GB" sz="3200" b="1" dirty="0"/>
              <a:t> </a:t>
            </a:r>
            <a:r>
              <a:rPr lang="en-GB" sz="3200" b="1" dirty="0" err="1"/>
              <a:t>gian</a:t>
            </a:r>
            <a:endParaRPr lang="en-GB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5C43B-1D25-2A1D-83C3-3AE250691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61" y="130282"/>
            <a:ext cx="5030477" cy="65252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FBD4-C62F-2183-11FF-34D78E748B01}"/>
              </a:ext>
            </a:extLst>
          </p:cNvPr>
          <p:cNvGrpSpPr/>
          <p:nvPr/>
        </p:nvGrpSpPr>
        <p:grpSpPr>
          <a:xfrm>
            <a:off x="12451609" y="324646"/>
            <a:ext cx="6317858" cy="6479005"/>
            <a:chOff x="247650" y="266700"/>
            <a:chExt cx="11276108" cy="58102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5D34AF-0FE5-2E63-E453-329DDB08B954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F975EC-4508-5AA4-A347-4A478D92163E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C4C382-D782-4087-E561-5097F92CCF84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938689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923D4-21DA-F855-D7A4-C8FC5802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19984"/>
          <a:stretch/>
        </p:blipFill>
        <p:spPr>
          <a:xfrm>
            <a:off x="-5739110" y="332752"/>
            <a:ext cx="5237504" cy="27995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-12200068" y="7487149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5E591-3844-5D5E-FBB3-713D9F7C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17" y="36095"/>
            <a:ext cx="2008509" cy="33929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058EE2-A6FC-F8DD-B7CA-BAAB746DE6F6}"/>
              </a:ext>
            </a:extLst>
          </p:cNvPr>
          <p:cNvSpPr/>
          <p:nvPr/>
        </p:nvSpPr>
        <p:spPr>
          <a:xfrm>
            <a:off x="239869" y="256172"/>
            <a:ext cx="4700335" cy="63456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290D3-1D5D-555E-A06D-C680497E913B}"/>
              </a:ext>
            </a:extLst>
          </p:cNvPr>
          <p:cNvSpPr txBox="1"/>
          <p:nvPr/>
        </p:nvSpPr>
        <p:spPr>
          <a:xfrm>
            <a:off x="-11958072" y="4694936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tắt</a:t>
            </a:r>
            <a:r>
              <a:rPr lang="en-GB" sz="3200" b="1" dirty="0"/>
              <a:t> </a:t>
            </a:r>
            <a:r>
              <a:rPr lang="en-GB" sz="3200" b="1" dirty="0" err="1"/>
              <a:t>dần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có</a:t>
            </a:r>
            <a:r>
              <a:rPr lang="en-GB" sz="3200" b="1" dirty="0"/>
              <a:t> </a:t>
            </a:r>
            <a:r>
              <a:rPr lang="en-GB" sz="3200" b="1" dirty="0" err="1"/>
              <a:t>biên</a:t>
            </a:r>
            <a:r>
              <a:rPr lang="en-GB" sz="3200" b="1" dirty="0"/>
              <a:t> </a:t>
            </a:r>
            <a:r>
              <a:rPr lang="en-GB" sz="3200" b="1" dirty="0" err="1"/>
              <a:t>độ</a:t>
            </a:r>
            <a:r>
              <a:rPr lang="en-GB" sz="3200" b="1" dirty="0"/>
              <a:t> </a:t>
            </a:r>
            <a:r>
              <a:rPr lang="en-GB" sz="3200" b="1" dirty="0" err="1"/>
              <a:t>giảm</a:t>
            </a:r>
            <a:r>
              <a:rPr lang="en-GB" sz="3200" b="1" dirty="0"/>
              <a:t> </a:t>
            </a:r>
            <a:r>
              <a:rPr lang="en-GB" sz="3200" b="1" dirty="0" err="1"/>
              <a:t>dần</a:t>
            </a:r>
            <a:r>
              <a:rPr lang="en-GB" sz="3200" b="1" dirty="0"/>
              <a:t> </a:t>
            </a:r>
            <a:r>
              <a:rPr lang="en-GB" sz="3200" b="1" dirty="0" err="1"/>
              <a:t>theo</a:t>
            </a:r>
            <a:r>
              <a:rPr lang="en-GB" sz="3200" b="1" dirty="0"/>
              <a:t> </a:t>
            </a:r>
            <a:r>
              <a:rPr lang="en-GB" sz="3200" b="1" dirty="0" err="1"/>
              <a:t>thời</a:t>
            </a:r>
            <a:r>
              <a:rPr lang="en-GB" sz="3200" b="1" dirty="0"/>
              <a:t> </a:t>
            </a:r>
            <a:r>
              <a:rPr lang="en-GB" sz="3200" b="1" dirty="0" err="1"/>
              <a:t>gian</a:t>
            </a:r>
            <a:endParaRPr lang="en-GB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5C43B-1D25-2A1D-83C3-3AE25069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1" y="166376"/>
            <a:ext cx="5030477" cy="65252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C13ABB-25BC-FD60-99C4-B1810D565778}"/>
              </a:ext>
            </a:extLst>
          </p:cNvPr>
          <p:cNvGrpSpPr/>
          <p:nvPr/>
        </p:nvGrpSpPr>
        <p:grpSpPr>
          <a:xfrm>
            <a:off x="5655487" y="1891454"/>
            <a:ext cx="6317858" cy="3392906"/>
            <a:chOff x="247650" y="266700"/>
            <a:chExt cx="11276108" cy="58102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0D4354-419D-8ED4-BCE9-0F97A7BFC404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D4B938-A5B4-1C0E-79BB-3132571BEE53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0AD37F-0CBC-B961-AE99-D761D8E0B1E0}"/>
              </a:ext>
            </a:extLst>
          </p:cNvPr>
          <p:cNvSpPr txBox="1"/>
          <p:nvPr/>
        </p:nvSpPr>
        <p:spPr>
          <a:xfrm>
            <a:off x="5709710" y="1980448"/>
            <a:ext cx="609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dưới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ngoại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trong</a:t>
            </a:r>
            <a:r>
              <a:rPr lang="en-GB" sz="3200" b="1" dirty="0"/>
              <a:t> </a:t>
            </a:r>
            <a:r>
              <a:rPr lang="en-GB" sz="3200" b="1" dirty="0" err="1"/>
              <a:t>giai</a:t>
            </a:r>
            <a:r>
              <a:rPr lang="en-GB" sz="3200" b="1" dirty="0"/>
              <a:t> </a:t>
            </a:r>
            <a:r>
              <a:rPr lang="en-GB" sz="3200" b="1" dirty="0" err="1"/>
              <a:t>đoạn</a:t>
            </a:r>
            <a:r>
              <a:rPr lang="en-GB" sz="3200" b="1" dirty="0"/>
              <a:t> </a:t>
            </a:r>
            <a:r>
              <a:rPr lang="en-GB" sz="3200" b="1" dirty="0" err="1"/>
              <a:t>ổn</a:t>
            </a:r>
            <a:r>
              <a:rPr lang="en-GB" sz="3200" b="1" dirty="0"/>
              <a:t> </a:t>
            </a:r>
            <a:r>
              <a:rPr lang="en-GB" sz="3200" b="1" dirty="0" err="1"/>
              <a:t>định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dao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cưỡng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</a:t>
            </a:r>
            <a:r>
              <a:rPr lang="en-GB" sz="3200" b="1" dirty="0"/>
              <a:t>. </a:t>
            </a:r>
            <a:r>
              <a:rPr lang="en-GB" sz="3200" b="1" dirty="0" err="1"/>
              <a:t>Ngoại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vào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khi</a:t>
            </a:r>
            <a:r>
              <a:rPr lang="en-GB" sz="3200" b="1" dirty="0"/>
              <a:t> </a:t>
            </a:r>
            <a:r>
              <a:rPr lang="en-GB" sz="3200" b="1" dirty="0" err="1"/>
              <a:t>này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lực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cưỡng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</a:t>
            </a:r>
            <a:endParaRPr lang="en-GB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0BA10-1E1B-3463-5768-718C70250413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815183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65C43B-1D25-2A1D-83C3-3AE250691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789" y="166375"/>
            <a:ext cx="5030477" cy="65252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C13ABB-25BC-FD60-99C4-B1810D565778}"/>
              </a:ext>
            </a:extLst>
          </p:cNvPr>
          <p:cNvGrpSpPr/>
          <p:nvPr/>
        </p:nvGrpSpPr>
        <p:grpSpPr>
          <a:xfrm>
            <a:off x="-7060170" y="1732547"/>
            <a:ext cx="6317858" cy="3392906"/>
            <a:chOff x="247650" y="266700"/>
            <a:chExt cx="11276108" cy="58102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0D4354-419D-8ED4-BCE9-0F97A7BFC404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D4B938-A5B4-1C0E-79BB-3132571BEE53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0AD37F-0CBC-B961-AE99-D761D8E0B1E0}"/>
              </a:ext>
            </a:extLst>
          </p:cNvPr>
          <p:cNvSpPr txBox="1"/>
          <p:nvPr/>
        </p:nvSpPr>
        <p:spPr>
          <a:xfrm>
            <a:off x="-7005947" y="1821541"/>
            <a:ext cx="609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dưới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ngoại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trong</a:t>
            </a:r>
            <a:r>
              <a:rPr lang="en-GB" sz="3200" b="1" dirty="0"/>
              <a:t> </a:t>
            </a:r>
            <a:r>
              <a:rPr lang="en-GB" sz="3200" b="1" dirty="0" err="1"/>
              <a:t>giai</a:t>
            </a:r>
            <a:r>
              <a:rPr lang="en-GB" sz="3200" b="1" dirty="0"/>
              <a:t> </a:t>
            </a:r>
            <a:r>
              <a:rPr lang="en-GB" sz="3200" b="1" dirty="0" err="1"/>
              <a:t>đoạn</a:t>
            </a:r>
            <a:r>
              <a:rPr lang="en-GB" sz="3200" b="1" dirty="0"/>
              <a:t> </a:t>
            </a:r>
            <a:r>
              <a:rPr lang="en-GB" sz="3200" b="1" dirty="0" err="1"/>
              <a:t>ổn</a:t>
            </a:r>
            <a:r>
              <a:rPr lang="en-GB" sz="3200" b="1" dirty="0"/>
              <a:t> </a:t>
            </a:r>
            <a:r>
              <a:rPr lang="en-GB" sz="3200" b="1" dirty="0" err="1"/>
              <a:t>định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dao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cưỡng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</a:t>
            </a:r>
            <a:r>
              <a:rPr lang="en-GB" sz="3200" b="1" dirty="0"/>
              <a:t>. </a:t>
            </a:r>
            <a:r>
              <a:rPr lang="en-GB" sz="3200" b="1" dirty="0" err="1"/>
              <a:t>Ngoại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vào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khi</a:t>
            </a:r>
            <a:r>
              <a:rPr lang="en-GB" sz="3200" b="1" dirty="0"/>
              <a:t> </a:t>
            </a:r>
            <a:r>
              <a:rPr lang="en-GB" sz="3200" b="1" dirty="0" err="1"/>
              <a:t>này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lực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cưỡng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</a:t>
            </a:r>
            <a:endParaRPr lang="en-GB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5F6AF0-B0FF-BA4B-D60E-3ADAF649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069" y="166375"/>
            <a:ext cx="11178194" cy="64367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A7EFA56-2A62-FA31-EC70-B6ED338396A9}"/>
              </a:ext>
            </a:extLst>
          </p:cNvPr>
          <p:cNvGrpSpPr/>
          <p:nvPr/>
        </p:nvGrpSpPr>
        <p:grpSpPr>
          <a:xfrm>
            <a:off x="578642" y="7105650"/>
            <a:ext cx="11339513" cy="2218690"/>
            <a:chOff x="452437" y="3705860"/>
            <a:chExt cx="11010900" cy="13906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8B9CFD-9D3A-C485-A509-492A2B7A1C4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728B2-4DF4-1510-8971-ACE42D7B344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1DE154-5A55-C1C8-300A-234B3779FA0E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1011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65C43B-1D25-2A1D-83C3-3AE250691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2789" y="166375"/>
            <a:ext cx="5030477" cy="65252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C13ABB-25BC-FD60-99C4-B1810D565778}"/>
              </a:ext>
            </a:extLst>
          </p:cNvPr>
          <p:cNvGrpSpPr/>
          <p:nvPr/>
        </p:nvGrpSpPr>
        <p:grpSpPr>
          <a:xfrm>
            <a:off x="-7060170" y="1732547"/>
            <a:ext cx="6317858" cy="3392906"/>
            <a:chOff x="247650" y="266700"/>
            <a:chExt cx="11276108" cy="58102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0D4354-419D-8ED4-BCE9-0F97A7BFC404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D4B938-A5B4-1C0E-79BB-3132571BEE53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0AD37F-0CBC-B961-AE99-D761D8E0B1E0}"/>
              </a:ext>
            </a:extLst>
          </p:cNvPr>
          <p:cNvSpPr txBox="1"/>
          <p:nvPr/>
        </p:nvSpPr>
        <p:spPr>
          <a:xfrm>
            <a:off x="-7005947" y="1821541"/>
            <a:ext cx="609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dưới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ngoại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trong</a:t>
            </a:r>
            <a:r>
              <a:rPr lang="en-GB" sz="3200" b="1" dirty="0"/>
              <a:t> </a:t>
            </a:r>
            <a:r>
              <a:rPr lang="en-GB" sz="3200" b="1" dirty="0" err="1"/>
              <a:t>giai</a:t>
            </a:r>
            <a:r>
              <a:rPr lang="en-GB" sz="3200" b="1" dirty="0"/>
              <a:t> </a:t>
            </a:r>
            <a:r>
              <a:rPr lang="en-GB" sz="3200" b="1" dirty="0" err="1"/>
              <a:t>đoạn</a:t>
            </a:r>
            <a:r>
              <a:rPr lang="en-GB" sz="3200" b="1" dirty="0"/>
              <a:t> </a:t>
            </a:r>
            <a:r>
              <a:rPr lang="en-GB" sz="3200" b="1" dirty="0" err="1"/>
              <a:t>ổn</a:t>
            </a:r>
            <a:r>
              <a:rPr lang="en-GB" sz="3200" b="1" dirty="0"/>
              <a:t> </a:t>
            </a:r>
            <a:r>
              <a:rPr lang="en-GB" sz="3200" b="1" dirty="0" err="1"/>
              <a:t>định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dao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cưỡng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</a:t>
            </a:r>
            <a:r>
              <a:rPr lang="en-GB" sz="3200" b="1" dirty="0"/>
              <a:t>. </a:t>
            </a:r>
            <a:r>
              <a:rPr lang="en-GB" sz="3200" b="1" dirty="0" err="1"/>
              <a:t>Ngoại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điều</a:t>
            </a:r>
            <a:r>
              <a:rPr lang="en-GB" sz="3200" b="1" dirty="0"/>
              <a:t> </a:t>
            </a:r>
            <a:r>
              <a:rPr lang="en-GB" sz="3200" b="1" dirty="0" err="1"/>
              <a:t>hòa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vào</a:t>
            </a:r>
            <a:r>
              <a:rPr lang="en-GB" sz="3200" b="1" dirty="0"/>
              <a:t> </a:t>
            </a:r>
            <a:r>
              <a:rPr lang="en-GB" sz="3200" b="1" dirty="0" err="1"/>
              <a:t>vật</a:t>
            </a:r>
            <a:r>
              <a:rPr lang="en-GB" sz="3200" b="1" dirty="0"/>
              <a:t> </a:t>
            </a:r>
            <a:r>
              <a:rPr lang="en-GB" sz="3200" b="1" dirty="0" err="1"/>
              <a:t>khi</a:t>
            </a:r>
            <a:r>
              <a:rPr lang="en-GB" sz="3200" b="1" dirty="0"/>
              <a:t> </a:t>
            </a:r>
            <a:r>
              <a:rPr lang="en-GB" sz="3200" b="1" dirty="0" err="1"/>
              <a:t>này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lực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cưỡng</a:t>
            </a:r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</a:t>
            </a:r>
            <a:endParaRPr lang="en-GB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7EFA56-2A62-FA31-EC70-B6ED338396A9}"/>
              </a:ext>
            </a:extLst>
          </p:cNvPr>
          <p:cNvGrpSpPr/>
          <p:nvPr/>
        </p:nvGrpSpPr>
        <p:grpSpPr>
          <a:xfrm>
            <a:off x="426243" y="4255899"/>
            <a:ext cx="11339513" cy="2218690"/>
            <a:chOff x="452437" y="3705860"/>
            <a:chExt cx="11010900" cy="13906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8B9CFD-9D3A-C485-A509-492A2B7A1C4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728B2-4DF4-1510-8971-ACE42D7B344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42D70C-1509-393B-ADE7-A0809CAA7D38}"/>
                  </a:ext>
                </a:extLst>
              </p:cNvPr>
              <p:cNvSpPr txBox="1"/>
              <p:nvPr/>
            </p:nvSpPr>
            <p:spPr>
              <a:xfrm>
                <a:off x="588378" y="4336500"/>
                <a:ext cx="10799437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effectLst/>
                  </a:rPr>
                  <a:t>Hiện </a:t>
                </a:r>
                <a:r>
                  <a:rPr lang="en-GB" sz="3200" b="1" dirty="0" err="1">
                    <a:effectLst/>
                  </a:rPr>
                  <a:t>tượng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cộng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hưởng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xảy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ra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khi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tần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số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góc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của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lực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cưỡng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bức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bằng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tần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số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gốc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riêng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của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hệ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dao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động</a:t>
                </a:r>
                <a:r>
                  <a:rPr lang="en-GB" sz="3200" b="1" dirty="0">
                    <a:effectLst/>
                  </a:rPr>
                  <a:t>. Khi </a:t>
                </a:r>
                <a:r>
                  <a:rPr lang="en-GB" sz="3200" b="1" dirty="0" err="1">
                    <a:effectLst/>
                  </a:rPr>
                  <a:t>này</a:t>
                </a:r>
                <a:r>
                  <a:rPr lang="en-GB" sz="3200" b="1" dirty="0">
                    <a:effectLst/>
                  </a:rPr>
                  <a:t>, </a:t>
                </a:r>
                <a:r>
                  <a:rPr lang="en-GB" sz="3200" b="1" dirty="0" err="1">
                    <a:effectLst/>
                  </a:rPr>
                  <a:t>biên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độ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dao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động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cưỡng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bức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của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hệ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đạt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giá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trị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cực</a:t>
                </a:r>
                <a:r>
                  <a:rPr lang="en-GB" sz="3200" b="1" dirty="0">
                    <a:effectLst/>
                  </a:rPr>
                  <a:t> </a:t>
                </a:r>
                <a:r>
                  <a:rPr lang="en-GB" sz="3200" b="1" dirty="0" err="1">
                    <a:effectLst/>
                  </a:rPr>
                  <a:t>đại</a:t>
                </a:r>
                <a:r>
                  <a:rPr lang="en-GB" sz="3200" b="1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1" i="1" smtClean="0">
                            <a:effectLst/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3600" b="1" i="1" smtClean="0">
                            <a:effectLst/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en-GB" sz="3200" b="1" dirty="0">
                  <a:effectLst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42D70C-1509-393B-ADE7-A0809CAA7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78" y="4336500"/>
                <a:ext cx="10799437" cy="1692771"/>
              </a:xfrm>
              <a:prstGeom prst="rect">
                <a:avLst/>
              </a:prstGeom>
              <a:blipFill>
                <a:blip r:embed="rId3"/>
                <a:stretch>
                  <a:fillRect l="-1468" t="-4676" b="-6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541CB5-9E7C-4005-B707-AC0872E49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765" y="225912"/>
            <a:ext cx="6232470" cy="3588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745D3-E54D-3D21-0601-BFE03C7EE2C5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033316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SHAPE">
            <a:extLst>
              <a:ext uri="{FF2B5EF4-FFF2-40B4-BE49-F238E27FC236}">
                <a16:creationId xmlns:a16="http://schemas.microsoft.com/office/drawing/2014/main" id="{DCADCA0F-C3D3-2C6F-4788-EDDF8F4C34A9}"/>
              </a:ext>
            </a:extLst>
          </p:cNvPr>
          <p:cNvSpPr/>
          <p:nvPr/>
        </p:nvSpPr>
        <p:spPr>
          <a:xfrm>
            <a:off x="6095994" y="0"/>
            <a:ext cx="609600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 w 6096005"/>
              <a:gd name="connsiteY0" fmla="*/ 0 h 6858000"/>
              <a:gd name="connsiteX1" fmla="*/ 6096005 w 6096005"/>
              <a:gd name="connsiteY1" fmla="*/ 0 h 6858000"/>
              <a:gd name="connsiteX2" fmla="*/ 6096005 w 6096005"/>
              <a:gd name="connsiteY2" fmla="*/ 6858000 h 6858000"/>
              <a:gd name="connsiteX3" fmla="*/ 5 w 6096005"/>
              <a:gd name="connsiteY3" fmla="*/ 6858000 h 6858000"/>
              <a:gd name="connsiteX4" fmla="*/ 1314739 w 6096005"/>
              <a:gd name="connsiteY4" fmla="*/ 3261815 h 6858000"/>
              <a:gd name="connsiteX5" fmla="*/ 5 w 6096005"/>
              <a:gd name="connsiteY5" fmla="*/ 0 h 6858000"/>
              <a:gd name="connsiteX0" fmla="*/ 5 w 6096005"/>
              <a:gd name="connsiteY0" fmla="*/ 0 h 6858000"/>
              <a:gd name="connsiteX1" fmla="*/ 6096005 w 6096005"/>
              <a:gd name="connsiteY1" fmla="*/ 0 h 6858000"/>
              <a:gd name="connsiteX2" fmla="*/ 6096005 w 6096005"/>
              <a:gd name="connsiteY2" fmla="*/ 6858000 h 6858000"/>
              <a:gd name="connsiteX3" fmla="*/ 5 w 6096005"/>
              <a:gd name="connsiteY3" fmla="*/ 6858000 h 6858000"/>
              <a:gd name="connsiteX4" fmla="*/ 1314739 w 6096005"/>
              <a:gd name="connsiteY4" fmla="*/ 3261815 h 6858000"/>
              <a:gd name="connsiteX5" fmla="*/ 5 w 609600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5" h="6858000">
                <a:moveTo>
                  <a:pt x="5" y="0"/>
                </a:moveTo>
                <a:lnTo>
                  <a:pt x="6096005" y="0"/>
                </a:lnTo>
                <a:lnTo>
                  <a:pt x="6096005" y="6858000"/>
                </a:lnTo>
                <a:lnTo>
                  <a:pt x="5" y="6858000"/>
                </a:lnTo>
                <a:cubicBezTo>
                  <a:pt x="-3028" y="5654722"/>
                  <a:pt x="1317772" y="4465093"/>
                  <a:pt x="1314739" y="3261815"/>
                </a:cubicBezTo>
                <a:cubicBezTo>
                  <a:pt x="1204041" y="1778758"/>
                  <a:pt x="438250" y="1087272"/>
                  <a:pt x="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6C1EA-2EF4-B32C-F064-4D833133FA79}"/>
              </a:ext>
            </a:extLst>
          </p:cNvPr>
          <p:cNvSpPr txBox="1"/>
          <p:nvPr/>
        </p:nvSpPr>
        <p:spPr>
          <a:xfrm>
            <a:off x="8520185" y="1259175"/>
            <a:ext cx="2797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VẬT LÍ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26C3E-4409-B783-0D6D-A835D45EB1E2}"/>
              </a:ext>
            </a:extLst>
          </p:cNvPr>
          <p:cNvSpPr txBox="1"/>
          <p:nvPr/>
        </p:nvSpPr>
        <p:spPr>
          <a:xfrm>
            <a:off x="6315786" y="2367172"/>
            <a:ext cx="68636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TỔNG KẾT CHƯƠNG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DA766-3794-8FF7-BB1B-F8D236228B94}"/>
              </a:ext>
            </a:extLst>
          </p:cNvPr>
          <p:cNvSpPr/>
          <p:nvPr/>
        </p:nvSpPr>
        <p:spPr>
          <a:xfrm>
            <a:off x="-847725" y="-740465"/>
            <a:ext cx="695325" cy="74046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B4316-1D26-1FE6-0E0F-6310E237AE5A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435161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088F11-F6ED-8B91-1C61-C7A53B202B7E}"/>
              </a:ext>
            </a:extLst>
          </p:cNvPr>
          <p:cNvGrpSpPr/>
          <p:nvPr/>
        </p:nvGrpSpPr>
        <p:grpSpPr>
          <a:xfrm>
            <a:off x="-1440453" y="-3179490"/>
            <a:ext cx="7869604" cy="6415038"/>
            <a:chOff x="-1440453" y="-3179490"/>
            <a:chExt cx="7869604" cy="6415038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12A338F9-0B63-B4D9-B165-21469226DB6D}"/>
                </a:ext>
              </a:extLst>
            </p:cNvPr>
            <p:cNvSpPr/>
            <p:nvPr/>
          </p:nvSpPr>
          <p:spPr>
            <a:xfrm>
              <a:off x="-1288053" y="-3027090"/>
              <a:ext cx="7717204" cy="6262638"/>
            </a:xfrm>
            <a:custGeom>
              <a:avLst/>
              <a:gdLst>
                <a:gd name="connsiteX0" fmla="*/ 0 w 7239000"/>
                <a:gd name="connsiteY0" fmla="*/ 3305175 h 6610350"/>
                <a:gd name="connsiteX1" fmla="*/ 3619500 w 7239000"/>
                <a:gd name="connsiteY1" fmla="*/ 0 h 6610350"/>
                <a:gd name="connsiteX2" fmla="*/ 7239000 w 7239000"/>
                <a:gd name="connsiteY2" fmla="*/ 3305175 h 6610350"/>
                <a:gd name="connsiteX3" fmla="*/ 3619500 w 7239000"/>
                <a:gd name="connsiteY3" fmla="*/ 6610350 h 6610350"/>
                <a:gd name="connsiteX4" fmla="*/ 0 w 7239000"/>
                <a:gd name="connsiteY4" fmla="*/ 3305175 h 6610350"/>
                <a:gd name="connsiteX0" fmla="*/ 0 w 7658100"/>
                <a:gd name="connsiteY0" fmla="*/ 3341836 h 6661875"/>
                <a:gd name="connsiteX1" fmla="*/ 3619500 w 7658100"/>
                <a:gd name="connsiteY1" fmla="*/ 36661 h 6661875"/>
                <a:gd name="connsiteX2" fmla="*/ 7658100 w 7658100"/>
                <a:gd name="connsiteY2" fmla="*/ 2198836 h 6661875"/>
                <a:gd name="connsiteX3" fmla="*/ 3619500 w 7658100"/>
                <a:gd name="connsiteY3" fmla="*/ 6647011 h 6661875"/>
                <a:gd name="connsiteX4" fmla="*/ 0 w 7658100"/>
                <a:gd name="connsiteY4" fmla="*/ 3341836 h 6661875"/>
                <a:gd name="connsiteX0" fmla="*/ 9250 w 7667350"/>
                <a:gd name="connsiteY0" fmla="*/ 3341836 h 6638762"/>
                <a:gd name="connsiteX1" fmla="*/ 3628750 w 7667350"/>
                <a:gd name="connsiteY1" fmla="*/ 36661 h 6638762"/>
                <a:gd name="connsiteX2" fmla="*/ 7667350 w 7667350"/>
                <a:gd name="connsiteY2" fmla="*/ 2198836 h 6638762"/>
                <a:gd name="connsiteX3" fmla="*/ 2752450 w 7667350"/>
                <a:gd name="connsiteY3" fmla="*/ 6627961 h 6638762"/>
                <a:gd name="connsiteX4" fmla="*/ 9250 w 7667350"/>
                <a:gd name="connsiteY4" fmla="*/ 3341836 h 6638762"/>
                <a:gd name="connsiteX0" fmla="*/ 7412 w 7665512"/>
                <a:gd name="connsiteY0" fmla="*/ 3341836 h 6822400"/>
                <a:gd name="connsiteX1" fmla="*/ 3626912 w 7665512"/>
                <a:gd name="connsiteY1" fmla="*/ 36661 h 6822400"/>
                <a:gd name="connsiteX2" fmla="*/ 7665512 w 7665512"/>
                <a:gd name="connsiteY2" fmla="*/ 2198836 h 6822400"/>
                <a:gd name="connsiteX3" fmla="*/ 2750612 w 7665512"/>
                <a:gd name="connsiteY3" fmla="*/ 6627961 h 6822400"/>
                <a:gd name="connsiteX4" fmla="*/ 7412 w 7665512"/>
                <a:gd name="connsiteY4" fmla="*/ 3341836 h 6822400"/>
                <a:gd name="connsiteX0" fmla="*/ 6930 w 7665030"/>
                <a:gd name="connsiteY0" fmla="*/ 3341836 h 6833933"/>
                <a:gd name="connsiteX1" fmla="*/ 3626430 w 7665030"/>
                <a:gd name="connsiteY1" fmla="*/ 36661 h 6833933"/>
                <a:gd name="connsiteX2" fmla="*/ 7665030 w 7665030"/>
                <a:gd name="connsiteY2" fmla="*/ 2198836 h 6833933"/>
                <a:gd name="connsiteX3" fmla="*/ 2750130 w 7665030"/>
                <a:gd name="connsiteY3" fmla="*/ 6627961 h 6833933"/>
                <a:gd name="connsiteX4" fmla="*/ 6930 w 7665030"/>
                <a:gd name="connsiteY4" fmla="*/ 3341836 h 6833933"/>
                <a:gd name="connsiteX0" fmla="*/ 7587 w 7713088"/>
                <a:gd name="connsiteY0" fmla="*/ 3320660 h 6608491"/>
                <a:gd name="connsiteX1" fmla="*/ 3627087 w 7713088"/>
                <a:gd name="connsiteY1" fmla="*/ 15485 h 6608491"/>
                <a:gd name="connsiteX2" fmla="*/ 7665687 w 7713088"/>
                <a:gd name="connsiteY2" fmla="*/ 2177660 h 6608491"/>
                <a:gd name="connsiteX3" fmla="*/ 5341587 w 7713088"/>
                <a:gd name="connsiteY3" fmla="*/ 3749286 h 6608491"/>
                <a:gd name="connsiteX4" fmla="*/ 2750787 w 7713088"/>
                <a:gd name="connsiteY4" fmla="*/ 6606785 h 6608491"/>
                <a:gd name="connsiteX5" fmla="*/ 7587 w 7713088"/>
                <a:gd name="connsiteY5" fmla="*/ 3320660 h 6608491"/>
                <a:gd name="connsiteX0" fmla="*/ 7587 w 7713088"/>
                <a:gd name="connsiteY0" fmla="*/ 3320660 h 6246869"/>
                <a:gd name="connsiteX1" fmla="*/ 3627087 w 7713088"/>
                <a:gd name="connsiteY1" fmla="*/ 15485 h 6246869"/>
                <a:gd name="connsiteX2" fmla="*/ 7665687 w 7713088"/>
                <a:gd name="connsiteY2" fmla="*/ 2177660 h 6246869"/>
                <a:gd name="connsiteX3" fmla="*/ 5341587 w 7713088"/>
                <a:gd name="connsiteY3" fmla="*/ 3749286 h 6246869"/>
                <a:gd name="connsiteX4" fmla="*/ 2750787 w 7713088"/>
                <a:gd name="connsiteY4" fmla="*/ 6244835 h 6246869"/>
                <a:gd name="connsiteX5" fmla="*/ 7587 w 7713088"/>
                <a:gd name="connsiteY5" fmla="*/ 3320660 h 6246869"/>
                <a:gd name="connsiteX0" fmla="*/ 11703 w 7717204"/>
                <a:gd name="connsiteY0" fmla="*/ 3320660 h 6262638"/>
                <a:gd name="connsiteX1" fmla="*/ 3631203 w 7717204"/>
                <a:gd name="connsiteY1" fmla="*/ 15485 h 6262638"/>
                <a:gd name="connsiteX2" fmla="*/ 7669803 w 7717204"/>
                <a:gd name="connsiteY2" fmla="*/ 2177660 h 6262638"/>
                <a:gd name="connsiteX3" fmla="*/ 5345703 w 7717204"/>
                <a:gd name="connsiteY3" fmla="*/ 3749286 h 6262638"/>
                <a:gd name="connsiteX4" fmla="*/ 2754903 w 7717204"/>
                <a:gd name="connsiteY4" fmla="*/ 6244835 h 6262638"/>
                <a:gd name="connsiteX5" fmla="*/ 11703 w 7717204"/>
                <a:gd name="connsiteY5" fmla="*/ 3320660 h 626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7204" h="6262638">
                  <a:moveTo>
                    <a:pt x="11703" y="3320660"/>
                  </a:moveTo>
                  <a:cubicBezTo>
                    <a:pt x="157753" y="2282435"/>
                    <a:pt x="2354853" y="205985"/>
                    <a:pt x="3631203" y="15485"/>
                  </a:cubicBezTo>
                  <a:cubicBezTo>
                    <a:pt x="4907553" y="-175015"/>
                    <a:pt x="7301503" y="1441060"/>
                    <a:pt x="7669803" y="2177660"/>
                  </a:cubicBezTo>
                  <a:cubicBezTo>
                    <a:pt x="8038103" y="2914260"/>
                    <a:pt x="6164853" y="3011099"/>
                    <a:pt x="5345703" y="3749286"/>
                  </a:cubicBezTo>
                  <a:cubicBezTo>
                    <a:pt x="4526553" y="4487473"/>
                    <a:pt x="4405903" y="6011473"/>
                    <a:pt x="2754903" y="6244835"/>
                  </a:cubicBezTo>
                  <a:cubicBezTo>
                    <a:pt x="1103903" y="6478197"/>
                    <a:pt x="-134347" y="4358885"/>
                    <a:pt x="11703" y="33206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0DE652-6F36-9A1C-4911-84438DC24C2F}"/>
                </a:ext>
              </a:extLst>
            </p:cNvPr>
            <p:cNvSpPr/>
            <p:nvPr/>
          </p:nvSpPr>
          <p:spPr>
            <a:xfrm>
              <a:off x="-1440453" y="-3179490"/>
              <a:ext cx="7717204" cy="6262638"/>
            </a:xfrm>
            <a:custGeom>
              <a:avLst/>
              <a:gdLst>
                <a:gd name="connsiteX0" fmla="*/ 0 w 7239000"/>
                <a:gd name="connsiteY0" fmla="*/ 3305175 h 6610350"/>
                <a:gd name="connsiteX1" fmla="*/ 3619500 w 7239000"/>
                <a:gd name="connsiteY1" fmla="*/ 0 h 6610350"/>
                <a:gd name="connsiteX2" fmla="*/ 7239000 w 7239000"/>
                <a:gd name="connsiteY2" fmla="*/ 3305175 h 6610350"/>
                <a:gd name="connsiteX3" fmla="*/ 3619500 w 7239000"/>
                <a:gd name="connsiteY3" fmla="*/ 6610350 h 6610350"/>
                <a:gd name="connsiteX4" fmla="*/ 0 w 7239000"/>
                <a:gd name="connsiteY4" fmla="*/ 3305175 h 6610350"/>
                <a:gd name="connsiteX0" fmla="*/ 0 w 7658100"/>
                <a:gd name="connsiteY0" fmla="*/ 3341836 h 6661875"/>
                <a:gd name="connsiteX1" fmla="*/ 3619500 w 7658100"/>
                <a:gd name="connsiteY1" fmla="*/ 36661 h 6661875"/>
                <a:gd name="connsiteX2" fmla="*/ 7658100 w 7658100"/>
                <a:gd name="connsiteY2" fmla="*/ 2198836 h 6661875"/>
                <a:gd name="connsiteX3" fmla="*/ 3619500 w 7658100"/>
                <a:gd name="connsiteY3" fmla="*/ 6647011 h 6661875"/>
                <a:gd name="connsiteX4" fmla="*/ 0 w 7658100"/>
                <a:gd name="connsiteY4" fmla="*/ 3341836 h 6661875"/>
                <a:gd name="connsiteX0" fmla="*/ 9250 w 7667350"/>
                <a:gd name="connsiteY0" fmla="*/ 3341836 h 6638762"/>
                <a:gd name="connsiteX1" fmla="*/ 3628750 w 7667350"/>
                <a:gd name="connsiteY1" fmla="*/ 36661 h 6638762"/>
                <a:gd name="connsiteX2" fmla="*/ 7667350 w 7667350"/>
                <a:gd name="connsiteY2" fmla="*/ 2198836 h 6638762"/>
                <a:gd name="connsiteX3" fmla="*/ 2752450 w 7667350"/>
                <a:gd name="connsiteY3" fmla="*/ 6627961 h 6638762"/>
                <a:gd name="connsiteX4" fmla="*/ 9250 w 7667350"/>
                <a:gd name="connsiteY4" fmla="*/ 3341836 h 6638762"/>
                <a:gd name="connsiteX0" fmla="*/ 7412 w 7665512"/>
                <a:gd name="connsiteY0" fmla="*/ 3341836 h 6822400"/>
                <a:gd name="connsiteX1" fmla="*/ 3626912 w 7665512"/>
                <a:gd name="connsiteY1" fmla="*/ 36661 h 6822400"/>
                <a:gd name="connsiteX2" fmla="*/ 7665512 w 7665512"/>
                <a:gd name="connsiteY2" fmla="*/ 2198836 h 6822400"/>
                <a:gd name="connsiteX3" fmla="*/ 2750612 w 7665512"/>
                <a:gd name="connsiteY3" fmla="*/ 6627961 h 6822400"/>
                <a:gd name="connsiteX4" fmla="*/ 7412 w 7665512"/>
                <a:gd name="connsiteY4" fmla="*/ 3341836 h 6822400"/>
                <a:gd name="connsiteX0" fmla="*/ 6930 w 7665030"/>
                <a:gd name="connsiteY0" fmla="*/ 3341836 h 6833933"/>
                <a:gd name="connsiteX1" fmla="*/ 3626430 w 7665030"/>
                <a:gd name="connsiteY1" fmla="*/ 36661 h 6833933"/>
                <a:gd name="connsiteX2" fmla="*/ 7665030 w 7665030"/>
                <a:gd name="connsiteY2" fmla="*/ 2198836 h 6833933"/>
                <a:gd name="connsiteX3" fmla="*/ 2750130 w 7665030"/>
                <a:gd name="connsiteY3" fmla="*/ 6627961 h 6833933"/>
                <a:gd name="connsiteX4" fmla="*/ 6930 w 7665030"/>
                <a:gd name="connsiteY4" fmla="*/ 3341836 h 6833933"/>
                <a:gd name="connsiteX0" fmla="*/ 7587 w 7713088"/>
                <a:gd name="connsiteY0" fmla="*/ 3320660 h 6608491"/>
                <a:gd name="connsiteX1" fmla="*/ 3627087 w 7713088"/>
                <a:gd name="connsiteY1" fmla="*/ 15485 h 6608491"/>
                <a:gd name="connsiteX2" fmla="*/ 7665687 w 7713088"/>
                <a:gd name="connsiteY2" fmla="*/ 2177660 h 6608491"/>
                <a:gd name="connsiteX3" fmla="*/ 5341587 w 7713088"/>
                <a:gd name="connsiteY3" fmla="*/ 3749286 h 6608491"/>
                <a:gd name="connsiteX4" fmla="*/ 2750787 w 7713088"/>
                <a:gd name="connsiteY4" fmla="*/ 6606785 h 6608491"/>
                <a:gd name="connsiteX5" fmla="*/ 7587 w 7713088"/>
                <a:gd name="connsiteY5" fmla="*/ 3320660 h 6608491"/>
                <a:gd name="connsiteX0" fmla="*/ 7587 w 7713088"/>
                <a:gd name="connsiteY0" fmla="*/ 3320660 h 6246869"/>
                <a:gd name="connsiteX1" fmla="*/ 3627087 w 7713088"/>
                <a:gd name="connsiteY1" fmla="*/ 15485 h 6246869"/>
                <a:gd name="connsiteX2" fmla="*/ 7665687 w 7713088"/>
                <a:gd name="connsiteY2" fmla="*/ 2177660 h 6246869"/>
                <a:gd name="connsiteX3" fmla="*/ 5341587 w 7713088"/>
                <a:gd name="connsiteY3" fmla="*/ 3749286 h 6246869"/>
                <a:gd name="connsiteX4" fmla="*/ 2750787 w 7713088"/>
                <a:gd name="connsiteY4" fmla="*/ 6244835 h 6246869"/>
                <a:gd name="connsiteX5" fmla="*/ 7587 w 7713088"/>
                <a:gd name="connsiteY5" fmla="*/ 3320660 h 6246869"/>
                <a:gd name="connsiteX0" fmla="*/ 11703 w 7717204"/>
                <a:gd name="connsiteY0" fmla="*/ 3320660 h 6262638"/>
                <a:gd name="connsiteX1" fmla="*/ 3631203 w 7717204"/>
                <a:gd name="connsiteY1" fmla="*/ 15485 h 6262638"/>
                <a:gd name="connsiteX2" fmla="*/ 7669803 w 7717204"/>
                <a:gd name="connsiteY2" fmla="*/ 2177660 h 6262638"/>
                <a:gd name="connsiteX3" fmla="*/ 5345703 w 7717204"/>
                <a:gd name="connsiteY3" fmla="*/ 3749286 h 6262638"/>
                <a:gd name="connsiteX4" fmla="*/ 2754903 w 7717204"/>
                <a:gd name="connsiteY4" fmla="*/ 6244835 h 6262638"/>
                <a:gd name="connsiteX5" fmla="*/ 11703 w 7717204"/>
                <a:gd name="connsiteY5" fmla="*/ 3320660 h 626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7204" h="6262638">
                  <a:moveTo>
                    <a:pt x="11703" y="3320660"/>
                  </a:moveTo>
                  <a:cubicBezTo>
                    <a:pt x="157753" y="2282435"/>
                    <a:pt x="2354853" y="205985"/>
                    <a:pt x="3631203" y="15485"/>
                  </a:cubicBezTo>
                  <a:cubicBezTo>
                    <a:pt x="4907553" y="-175015"/>
                    <a:pt x="7301503" y="1441060"/>
                    <a:pt x="7669803" y="2177660"/>
                  </a:cubicBezTo>
                  <a:cubicBezTo>
                    <a:pt x="8038103" y="2914260"/>
                    <a:pt x="6164853" y="3011099"/>
                    <a:pt x="5345703" y="3749286"/>
                  </a:cubicBezTo>
                  <a:cubicBezTo>
                    <a:pt x="4526553" y="4487473"/>
                    <a:pt x="4405903" y="6011473"/>
                    <a:pt x="2754903" y="6244835"/>
                  </a:cubicBezTo>
                  <a:cubicBezTo>
                    <a:pt x="1103903" y="6478197"/>
                    <a:pt x="-134347" y="4358885"/>
                    <a:pt x="11703" y="33206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C9EDF-AFBF-EE8E-4387-E2FEAD4746CC}"/>
              </a:ext>
            </a:extLst>
          </p:cNvPr>
          <p:cNvGrpSpPr/>
          <p:nvPr/>
        </p:nvGrpSpPr>
        <p:grpSpPr>
          <a:xfrm rot="11385921">
            <a:off x="6439926" y="4049922"/>
            <a:ext cx="7869604" cy="6415038"/>
            <a:chOff x="-1440453" y="-3179490"/>
            <a:chExt cx="7869604" cy="6415038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7AFAAB49-9E27-5DDB-DF5B-4B0E21E59AF9}"/>
                </a:ext>
              </a:extLst>
            </p:cNvPr>
            <p:cNvSpPr/>
            <p:nvPr/>
          </p:nvSpPr>
          <p:spPr>
            <a:xfrm>
              <a:off x="-1288053" y="-3027090"/>
              <a:ext cx="7717204" cy="6262638"/>
            </a:xfrm>
            <a:custGeom>
              <a:avLst/>
              <a:gdLst>
                <a:gd name="connsiteX0" fmla="*/ 0 w 7239000"/>
                <a:gd name="connsiteY0" fmla="*/ 3305175 h 6610350"/>
                <a:gd name="connsiteX1" fmla="*/ 3619500 w 7239000"/>
                <a:gd name="connsiteY1" fmla="*/ 0 h 6610350"/>
                <a:gd name="connsiteX2" fmla="*/ 7239000 w 7239000"/>
                <a:gd name="connsiteY2" fmla="*/ 3305175 h 6610350"/>
                <a:gd name="connsiteX3" fmla="*/ 3619500 w 7239000"/>
                <a:gd name="connsiteY3" fmla="*/ 6610350 h 6610350"/>
                <a:gd name="connsiteX4" fmla="*/ 0 w 7239000"/>
                <a:gd name="connsiteY4" fmla="*/ 3305175 h 6610350"/>
                <a:gd name="connsiteX0" fmla="*/ 0 w 7658100"/>
                <a:gd name="connsiteY0" fmla="*/ 3341836 h 6661875"/>
                <a:gd name="connsiteX1" fmla="*/ 3619500 w 7658100"/>
                <a:gd name="connsiteY1" fmla="*/ 36661 h 6661875"/>
                <a:gd name="connsiteX2" fmla="*/ 7658100 w 7658100"/>
                <a:gd name="connsiteY2" fmla="*/ 2198836 h 6661875"/>
                <a:gd name="connsiteX3" fmla="*/ 3619500 w 7658100"/>
                <a:gd name="connsiteY3" fmla="*/ 6647011 h 6661875"/>
                <a:gd name="connsiteX4" fmla="*/ 0 w 7658100"/>
                <a:gd name="connsiteY4" fmla="*/ 3341836 h 6661875"/>
                <a:gd name="connsiteX0" fmla="*/ 9250 w 7667350"/>
                <a:gd name="connsiteY0" fmla="*/ 3341836 h 6638762"/>
                <a:gd name="connsiteX1" fmla="*/ 3628750 w 7667350"/>
                <a:gd name="connsiteY1" fmla="*/ 36661 h 6638762"/>
                <a:gd name="connsiteX2" fmla="*/ 7667350 w 7667350"/>
                <a:gd name="connsiteY2" fmla="*/ 2198836 h 6638762"/>
                <a:gd name="connsiteX3" fmla="*/ 2752450 w 7667350"/>
                <a:gd name="connsiteY3" fmla="*/ 6627961 h 6638762"/>
                <a:gd name="connsiteX4" fmla="*/ 9250 w 7667350"/>
                <a:gd name="connsiteY4" fmla="*/ 3341836 h 6638762"/>
                <a:gd name="connsiteX0" fmla="*/ 7412 w 7665512"/>
                <a:gd name="connsiteY0" fmla="*/ 3341836 h 6822400"/>
                <a:gd name="connsiteX1" fmla="*/ 3626912 w 7665512"/>
                <a:gd name="connsiteY1" fmla="*/ 36661 h 6822400"/>
                <a:gd name="connsiteX2" fmla="*/ 7665512 w 7665512"/>
                <a:gd name="connsiteY2" fmla="*/ 2198836 h 6822400"/>
                <a:gd name="connsiteX3" fmla="*/ 2750612 w 7665512"/>
                <a:gd name="connsiteY3" fmla="*/ 6627961 h 6822400"/>
                <a:gd name="connsiteX4" fmla="*/ 7412 w 7665512"/>
                <a:gd name="connsiteY4" fmla="*/ 3341836 h 6822400"/>
                <a:gd name="connsiteX0" fmla="*/ 6930 w 7665030"/>
                <a:gd name="connsiteY0" fmla="*/ 3341836 h 6833933"/>
                <a:gd name="connsiteX1" fmla="*/ 3626430 w 7665030"/>
                <a:gd name="connsiteY1" fmla="*/ 36661 h 6833933"/>
                <a:gd name="connsiteX2" fmla="*/ 7665030 w 7665030"/>
                <a:gd name="connsiteY2" fmla="*/ 2198836 h 6833933"/>
                <a:gd name="connsiteX3" fmla="*/ 2750130 w 7665030"/>
                <a:gd name="connsiteY3" fmla="*/ 6627961 h 6833933"/>
                <a:gd name="connsiteX4" fmla="*/ 6930 w 7665030"/>
                <a:gd name="connsiteY4" fmla="*/ 3341836 h 6833933"/>
                <a:gd name="connsiteX0" fmla="*/ 7587 w 7713088"/>
                <a:gd name="connsiteY0" fmla="*/ 3320660 h 6608491"/>
                <a:gd name="connsiteX1" fmla="*/ 3627087 w 7713088"/>
                <a:gd name="connsiteY1" fmla="*/ 15485 h 6608491"/>
                <a:gd name="connsiteX2" fmla="*/ 7665687 w 7713088"/>
                <a:gd name="connsiteY2" fmla="*/ 2177660 h 6608491"/>
                <a:gd name="connsiteX3" fmla="*/ 5341587 w 7713088"/>
                <a:gd name="connsiteY3" fmla="*/ 3749286 h 6608491"/>
                <a:gd name="connsiteX4" fmla="*/ 2750787 w 7713088"/>
                <a:gd name="connsiteY4" fmla="*/ 6606785 h 6608491"/>
                <a:gd name="connsiteX5" fmla="*/ 7587 w 7713088"/>
                <a:gd name="connsiteY5" fmla="*/ 3320660 h 6608491"/>
                <a:gd name="connsiteX0" fmla="*/ 7587 w 7713088"/>
                <a:gd name="connsiteY0" fmla="*/ 3320660 h 6246869"/>
                <a:gd name="connsiteX1" fmla="*/ 3627087 w 7713088"/>
                <a:gd name="connsiteY1" fmla="*/ 15485 h 6246869"/>
                <a:gd name="connsiteX2" fmla="*/ 7665687 w 7713088"/>
                <a:gd name="connsiteY2" fmla="*/ 2177660 h 6246869"/>
                <a:gd name="connsiteX3" fmla="*/ 5341587 w 7713088"/>
                <a:gd name="connsiteY3" fmla="*/ 3749286 h 6246869"/>
                <a:gd name="connsiteX4" fmla="*/ 2750787 w 7713088"/>
                <a:gd name="connsiteY4" fmla="*/ 6244835 h 6246869"/>
                <a:gd name="connsiteX5" fmla="*/ 7587 w 7713088"/>
                <a:gd name="connsiteY5" fmla="*/ 3320660 h 6246869"/>
                <a:gd name="connsiteX0" fmla="*/ 11703 w 7717204"/>
                <a:gd name="connsiteY0" fmla="*/ 3320660 h 6262638"/>
                <a:gd name="connsiteX1" fmla="*/ 3631203 w 7717204"/>
                <a:gd name="connsiteY1" fmla="*/ 15485 h 6262638"/>
                <a:gd name="connsiteX2" fmla="*/ 7669803 w 7717204"/>
                <a:gd name="connsiteY2" fmla="*/ 2177660 h 6262638"/>
                <a:gd name="connsiteX3" fmla="*/ 5345703 w 7717204"/>
                <a:gd name="connsiteY3" fmla="*/ 3749286 h 6262638"/>
                <a:gd name="connsiteX4" fmla="*/ 2754903 w 7717204"/>
                <a:gd name="connsiteY4" fmla="*/ 6244835 h 6262638"/>
                <a:gd name="connsiteX5" fmla="*/ 11703 w 7717204"/>
                <a:gd name="connsiteY5" fmla="*/ 3320660 h 626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7204" h="6262638">
                  <a:moveTo>
                    <a:pt x="11703" y="3320660"/>
                  </a:moveTo>
                  <a:cubicBezTo>
                    <a:pt x="157753" y="2282435"/>
                    <a:pt x="2354853" y="205985"/>
                    <a:pt x="3631203" y="15485"/>
                  </a:cubicBezTo>
                  <a:cubicBezTo>
                    <a:pt x="4907553" y="-175015"/>
                    <a:pt x="7301503" y="1441060"/>
                    <a:pt x="7669803" y="2177660"/>
                  </a:cubicBezTo>
                  <a:cubicBezTo>
                    <a:pt x="8038103" y="2914260"/>
                    <a:pt x="6164853" y="3011099"/>
                    <a:pt x="5345703" y="3749286"/>
                  </a:cubicBezTo>
                  <a:cubicBezTo>
                    <a:pt x="4526553" y="4487473"/>
                    <a:pt x="4405903" y="6011473"/>
                    <a:pt x="2754903" y="6244835"/>
                  </a:cubicBezTo>
                  <a:cubicBezTo>
                    <a:pt x="1103903" y="6478197"/>
                    <a:pt x="-134347" y="4358885"/>
                    <a:pt x="11703" y="33206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A8A21A33-3CCA-3358-ED26-57CFE0F852A3}"/>
                </a:ext>
              </a:extLst>
            </p:cNvPr>
            <p:cNvSpPr/>
            <p:nvPr/>
          </p:nvSpPr>
          <p:spPr>
            <a:xfrm>
              <a:off x="-1440453" y="-3179490"/>
              <a:ext cx="7717204" cy="6262638"/>
            </a:xfrm>
            <a:custGeom>
              <a:avLst/>
              <a:gdLst>
                <a:gd name="connsiteX0" fmla="*/ 0 w 7239000"/>
                <a:gd name="connsiteY0" fmla="*/ 3305175 h 6610350"/>
                <a:gd name="connsiteX1" fmla="*/ 3619500 w 7239000"/>
                <a:gd name="connsiteY1" fmla="*/ 0 h 6610350"/>
                <a:gd name="connsiteX2" fmla="*/ 7239000 w 7239000"/>
                <a:gd name="connsiteY2" fmla="*/ 3305175 h 6610350"/>
                <a:gd name="connsiteX3" fmla="*/ 3619500 w 7239000"/>
                <a:gd name="connsiteY3" fmla="*/ 6610350 h 6610350"/>
                <a:gd name="connsiteX4" fmla="*/ 0 w 7239000"/>
                <a:gd name="connsiteY4" fmla="*/ 3305175 h 6610350"/>
                <a:gd name="connsiteX0" fmla="*/ 0 w 7658100"/>
                <a:gd name="connsiteY0" fmla="*/ 3341836 h 6661875"/>
                <a:gd name="connsiteX1" fmla="*/ 3619500 w 7658100"/>
                <a:gd name="connsiteY1" fmla="*/ 36661 h 6661875"/>
                <a:gd name="connsiteX2" fmla="*/ 7658100 w 7658100"/>
                <a:gd name="connsiteY2" fmla="*/ 2198836 h 6661875"/>
                <a:gd name="connsiteX3" fmla="*/ 3619500 w 7658100"/>
                <a:gd name="connsiteY3" fmla="*/ 6647011 h 6661875"/>
                <a:gd name="connsiteX4" fmla="*/ 0 w 7658100"/>
                <a:gd name="connsiteY4" fmla="*/ 3341836 h 6661875"/>
                <a:gd name="connsiteX0" fmla="*/ 9250 w 7667350"/>
                <a:gd name="connsiteY0" fmla="*/ 3341836 h 6638762"/>
                <a:gd name="connsiteX1" fmla="*/ 3628750 w 7667350"/>
                <a:gd name="connsiteY1" fmla="*/ 36661 h 6638762"/>
                <a:gd name="connsiteX2" fmla="*/ 7667350 w 7667350"/>
                <a:gd name="connsiteY2" fmla="*/ 2198836 h 6638762"/>
                <a:gd name="connsiteX3" fmla="*/ 2752450 w 7667350"/>
                <a:gd name="connsiteY3" fmla="*/ 6627961 h 6638762"/>
                <a:gd name="connsiteX4" fmla="*/ 9250 w 7667350"/>
                <a:gd name="connsiteY4" fmla="*/ 3341836 h 6638762"/>
                <a:gd name="connsiteX0" fmla="*/ 7412 w 7665512"/>
                <a:gd name="connsiteY0" fmla="*/ 3341836 h 6822400"/>
                <a:gd name="connsiteX1" fmla="*/ 3626912 w 7665512"/>
                <a:gd name="connsiteY1" fmla="*/ 36661 h 6822400"/>
                <a:gd name="connsiteX2" fmla="*/ 7665512 w 7665512"/>
                <a:gd name="connsiteY2" fmla="*/ 2198836 h 6822400"/>
                <a:gd name="connsiteX3" fmla="*/ 2750612 w 7665512"/>
                <a:gd name="connsiteY3" fmla="*/ 6627961 h 6822400"/>
                <a:gd name="connsiteX4" fmla="*/ 7412 w 7665512"/>
                <a:gd name="connsiteY4" fmla="*/ 3341836 h 6822400"/>
                <a:gd name="connsiteX0" fmla="*/ 6930 w 7665030"/>
                <a:gd name="connsiteY0" fmla="*/ 3341836 h 6833933"/>
                <a:gd name="connsiteX1" fmla="*/ 3626430 w 7665030"/>
                <a:gd name="connsiteY1" fmla="*/ 36661 h 6833933"/>
                <a:gd name="connsiteX2" fmla="*/ 7665030 w 7665030"/>
                <a:gd name="connsiteY2" fmla="*/ 2198836 h 6833933"/>
                <a:gd name="connsiteX3" fmla="*/ 2750130 w 7665030"/>
                <a:gd name="connsiteY3" fmla="*/ 6627961 h 6833933"/>
                <a:gd name="connsiteX4" fmla="*/ 6930 w 7665030"/>
                <a:gd name="connsiteY4" fmla="*/ 3341836 h 6833933"/>
                <a:gd name="connsiteX0" fmla="*/ 7587 w 7713088"/>
                <a:gd name="connsiteY0" fmla="*/ 3320660 h 6608491"/>
                <a:gd name="connsiteX1" fmla="*/ 3627087 w 7713088"/>
                <a:gd name="connsiteY1" fmla="*/ 15485 h 6608491"/>
                <a:gd name="connsiteX2" fmla="*/ 7665687 w 7713088"/>
                <a:gd name="connsiteY2" fmla="*/ 2177660 h 6608491"/>
                <a:gd name="connsiteX3" fmla="*/ 5341587 w 7713088"/>
                <a:gd name="connsiteY3" fmla="*/ 3749286 h 6608491"/>
                <a:gd name="connsiteX4" fmla="*/ 2750787 w 7713088"/>
                <a:gd name="connsiteY4" fmla="*/ 6606785 h 6608491"/>
                <a:gd name="connsiteX5" fmla="*/ 7587 w 7713088"/>
                <a:gd name="connsiteY5" fmla="*/ 3320660 h 6608491"/>
                <a:gd name="connsiteX0" fmla="*/ 7587 w 7713088"/>
                <a:gd name="connsiteY0" fmla="*/ 3320660 h 6246869"/>
                <a:gd name="connsiteX1" fmla="*/ 3627087 w 7713088"/>
                <a:gd name="connsiteY1" fmla="*/ 15485 h 6246869"/>
                <a:gd name="connsiteX2" fmla="*/ 7665687 w 7713088"/>
                <a:gd name="connsiteY2" fmla="*/ 2177660 h 6246869"/>
                <a:gd name="connsiteX3" fmla="*/ 5341587 w 7713088"/>
                <a:gd name="connsiteY3" fmla="*/ 3749286 h 6246869"/>
                <a:gd name="connsiteX4" fmla="*/ 2750787 w 7713088"/>
                <a:gd name="connsiteY4" fmla="*/ 6244835 h 6246869"/>
                <a:gd name="connsiteX5" fmla="*/ 7587 w 7713088"/>
                <a:gd name="connsiteY5" fmla="*/ 3320660 h 6246869"/>
                <a:gd name="connsiteX0" fmla="*/ 11703 w 7717204"/>
                <a:gd name="connsiteY0" fmla="*/ 3320660 h 6262638"/>
                <a:gd name="connsiteX1" fmla="*/ 3631203 w 7717204"/>
                <a:gd name="connsiteY1" fmla="*/ 15485 h 6262638"/>
                <a:gd name="connsiteX2" fmla="*/ 7669803 w 7717204"/>
                <a:gd name="connsiteY2" fmla="*/ 2177660 h 6262638"/>
                <a:gd name="connsiteX3" fmla="*/ 5345703 w 7717204"/>
                <a:gd name="connsiteY3" fmla="*/ 3749286 h 6262638"/>
                <a:gd name="connsiteX4" fmla="*/ 2754903 w 7717204"/>
                <a:gd name="connsiteY4" fmla="*/ 6244835 h 6262638"/>
                <a:gd name="connsiteX5" fmla="*/ 11703 w 7717204"/>
                <a:gd name="connsiteY5" fmla="*/ 3320660 h 626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7204" h="6262638">
                  <a:moveTo>
                    <a:pt x="11703" y="3320660"/>
                  </a:moveTo>
                  <a:cubicBezTo>
                    <a:pt x="157753" y="2282435"/>
                    <a:pt x="2354853" y="205985"/>
                    <a:pt x="3631203" y="15485"/>
                  </a:cubicBezTo>
                  <a:cubicBezTo>
                    <a:pt x="4907553" y="-175015"/>
                    <a:pt x="7301503" y="1441060"/>
                    <a:pt x="7669803" y="2177660"/>
                  </a:cubicBezTo>
                  <a:cubicBezTo>
                    <a:pt x="8038103" y="2914260"/>
                    <a:pt x="6164853" y="3011099"/>
                    <a:pt x="5345703" y="3749286"/>
                  </a:cubicBezTo>
                  <a:cubicBezTo>
                    <a:pt x="4526553" y="4487473"/>
                    <a:pt x="4405903" y="6011473"/>
                    <a:pt x="2754903" y="6244835"/>
                  </a:cubicBezTo>
                  <a:cubicBezTo>
                    <a:pt x="1103903" y="6478197"/>
                    <a:pt x="-134347" y="4358885"/>
                    <a:pt x="11703" y="33206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63201-7707-760B-B6B1-17A0F70C7DBC}"/>
              </a:ext>
            </a:extLst>
          </p:cNvPr>
          <p:cNvGrpSpPr/>
          <p:nvPr/>
        </p:nvGrpSpPr>
        <p:grpSpPr>
          <a:xfrm>
            <a:off x="8881596" y="384692"/>
            <a:ext cx="1940148" cy="2019300"/>
            <a:chOff x="9069277" y="310790"/>
            <a:chExt cx="1940148" cy="201930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78225A17-CDFE-9BD8-5925-FEA8D47C3C86}"/>
                </a:ext>
              </a:extLst>
            </p:cNvPr>
            <p:cNvSpPr/>
            <p:nvPr/>
          </p:nvSpPr>
          <p:spPr>
            <a:xfrm rot="18815435">
              <a:off x="9182101" y="502766"/>
              <a:ext cx="1866900" cy="1787748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0C4FA8A-E5E9-209C-65D9-D81EFC5969B5}"/>
                </a:ext>
              </a:extLst>
            </p:cNvPr>
            <p:cNvSpPr/>
            <p:nvPr/>
          </p:nvSpPr>
          <p:spPr>
            <a:xfrm rot="18815435">
              <a:off x="9029701" y="350366"/>
              <a:ext cx="1866900" cy="1787748"/>
            </a:xfrm>
            <a:prstGeom prst="triangl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58A6463-96C2-0F7F-2CD6-C3D8EF0F2EB6}"/>
              </a:ext>
            </a:extLst>
          </p:cNvPr>
          <p:cNvGrpSpPr/>
          <p:nvPr/>
        </p:nvGrpSpPr>
        <p:grpSpPr>
          <a:xfrm>
            <a:off x="4028642" y="2231351"/>
            <a:ext cx="921122" cy="410991"/>
            <a:chOff x="4028642" y="2231351"/>
            <a:chExt cx="921122" cy="410991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7BC2F02-0563-B756-FE80-6A7CB2B1CAD9}"/>
                </a:ext>
              </a:extLst>
            </p:cNvPr>
            <p:cNvGrpSpPr/>
            <p:nvPr/>
          </p:nvGrpSpPr>
          <p:grpSpPr>
            <a:xfrm>
              <a:off x="4611795" y="2242080"/>
              <a:ext cx="337969" cy="400262"/>
              <a:chOff x="4611795" y="2242080"/>
              <a:chExt cx="337969" cy="400262"/>
            </a:xfrm>
            <a:grpFill/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2FD7ADC-F766-8CBC-8B54-D6E3DB1DA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150" y="2242080"/>
                <a:ext cx="291703" cy="222064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8ACA1D8-401F-DC8F-401F-2FE59F1CC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795" y="2462559"/>
                <a:ext cx="309058" cy="179783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8347E6-028C-9FB8-F1BE-A3B1629101A0}"/>
                  </a:ext>
                </a:extLst>
              </p:cNvPr>
              <p:cNvSpPr/>
              <p:nvPr/>
            </p:nvSpPr>
            <p:spPr>
              <a:xfrm rot="5400000">
                <a:off x="4890570" y="2430748"/>
                <a:ext cx="54767" cy="636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25F4BBC-5BFF-F43A-F530-DEA23DA2E3D0}"/>
                </a:ext>
              </a:extLst>
            </p:cNvPr>
            <p:cNvGrpSpPr/>
            <p:nvPr/>
          </p:nvGrpSpPr>
          <p:grpSpPr>
            <a:xfrm>
              <a:off x="4345095" y="2235044"/>
              <a:ext cx="337969" cy="400262"/>
              <a:chOff x="4611795" y="2242080"/>
              <a:chExt cx="337969" cy="400262"/>
            </a:xfrm>
            <a:grpFill/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ADF2267-6E0D-2444-2000-7B12CDA720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150" y="2242080"/>
                <a:ext cx="291703" cy="222064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3825245-F160-1E43-B3BA-97A071D283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795" y="2462559"/>
                <a:ext cx="309058" cy="179783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A115A80-938D-0697-F89F-99BE3946D19F}"/>
                  </a:ext>
                </a:extLst>
              </p:cNvPr>
              <p:cNvSpPr/>
              <p:nvPr/>
            </p:nvSpPr>
            <p:spPr>
              <a:xfrm rot="5400000">
                <a:off x="4890570" y="2430748"/>
                <a:ext cx="54767" cy="636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C5176CA-2EF1-A78E-F15B-588F6BFE7912}"/>
                </a:ext>
              </a:extLst>
            </p:cNvPr>
            <p:cNvGrpSpPr/>
            <p:nvPr/>
          </p:nvGrpSpPr>
          <p:grpSpPr>
            <a:xfrm>
              <a:off x="4028642" y="2231351"/>
              <a:ext cx="337969" cy="400620"/>
              <a:chOff x="4611795" y="2241722"/>
              <a:chExt cx="337969" cy="400620"/>
            </a:xfrm>
            <a:grpFill/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C80F175-B0A4-95DD-AFD6-3EAB8FE30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1692" y="2241722"/>
                <a:ext cx="291703" cy="222064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700F972-7C49-AD54-C167-1EBCF77340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795" y="2462559"/>
                <a:ext cx="309058" cy="179783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3C5BC77-AB6D-30FD-FBFC-D32C4CB8BB8B}"/>
                  </a:ext>
                </a:extLst>
              </p:cNvPr>
              <p:cNvSpPr/>
              <p:nvPr/>
            </p:nvSpPr>
            <p:spPr>
              <a:xfrm rot="5400000">
                <a:off x="4890570" y="2430748"/>
                <a:ext cx="54767" cy="636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8384F5-4415-3F99-2A9D-129333A2A353}"/>
              </a:ext>
            </a:extLst>
          </p:cNvPr>
          <p:cNvGrpSpPr/>
          <p:nvPr/>
        </p:nvGrpSpPr>
        <p:grpSpPr>
          <a:xfrm>
            <a:off x="8672117" y="4504651"/>
            <a:ext cx="921122" cy="410991"/>
            <a:chOff x="4028642" y="2231351"/>
            <a:chExt cx="921122" cy="410991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F23E48B-9D0F-DAD7-10EA-6A9DB2324AF6}"/>
                </a:ext>
              </a:extLst>
            </p:cNvPr>
            <p:cNvGrpSpPr/>
            <p:nvPr/>
          </p:nvGrpSpPr>
          <p:grpSpPr>
            <a:xfrm>
              <a:off x="4611795" y="2242080"/>
              <a:ext cx="337969" cy="400262"/>
              <a:chOff x="4611795" y="2242080"/>
              <a:chExt cx="337969" cy="400262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0A6369-8ECD-1EF0-A3F4-5C0C045833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150" y="2242080"/>
                <a:ext cx="291703" cy="222064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0C90817-50D3-8558-1D1C-25AE4C029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795" y="2462559"/>
                <a:ext cx="309058" cy="179783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479BEB3-FAC1-D9EF-9265-AC3492CAA913}"/>
                  </a:ext>
                </a:extLst>
              </p:cNvPr>
              <p:cNvSpPr/>
              <p:nvPr/>
            </p:nvSpPr>
            <p:spPr>
              <a:xfrm rot="5400000">
                <a:off x="4890570" y="2430748"/>
                <a:ext cx="54767" cy="636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3C61D92-2E19-F626-5770-53700F14BEEE}"/>
                </a:ext>
              </a:extLst>
            </p:cNvPr>
            <p:cNvGrpSpPr/>
            <p:nvPr/>
          </p:nvGrpSpPr>
          <p:grpSpPr>
            <a:xfrm>
              <a:off x="4345095" y="2235044"/>
              <a:ext cx="337969" cy="400262"/>
              <a:chOff x="4611795" y="2242080"/>
              <a:chExt cx="337969" cy="400262"/>
            </a:xfrm>
            <a:grpFill/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2A0AE25-3481-600A-579B-25C405BE4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150" y="2242080"/>
                <a:ext cx="291703" cy="222064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B03830F-A2B3-704C-E024-8C739B603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795" y="2462559"/>
                <a:ext cx="309058" cy="179783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E46EE42-83B0-94FC-741F-169170D9B51C}"/>
                  </a:ext>
                </a:extLst>
              </p:cNvPr>
              <p:cNvSpPr/>
              <p:nvPr/>
            </p:nvSpPr>
            <p:spPr>
              <a:xfrm rot="5400000">
                <a:off x="4890570" y="2430748"/>
                <a:ext cx="54767" cy="636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D451F73-76FA-D8A4-47F0-1BA9E1562BE6}"/>
                </a:ext>
              </a:extLst>
            </p:cNvPr>
            <p:cNvGrpSpPr/>
            <p:nvPr/>
          </p:nvGrpSpPr>
          <p:grpSpPr>
            <a:xfrm>
              <a:off x="4028642" y="2231351"/>
              <a:ext cx="337969" cy="400620"/>
              <a:chOff x="4611795" y="2241722"/>
              <a:chExt cx="337969" cy="400620"/>
            </a:xfrm>
            <a:grpFill/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542E42C-C98B-EFCC-9CC6-5E8C9D1EB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1692" y="2241722"/>
                <a:ext cx="291703" cy="222064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4FB2952-F692-6BDD-BD25-8E8F0AA544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795" y="2462559"/>
                <a:ext cx="309058" cy="179783"/>
              </a:xfrm>
              <a:prstGeom prst="line">
                <a:avLst/>
              </a:prstGeom>
              <a:grp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D825CC0-C4A6-5E2A-E675-6B2B790CF48C}"/>
                  </a:ext>
                </a:extLst>
              </p:cNvPr>
              <p:cNvSpPr/>
              <p:nvPr/>
            </p:nvSpPr>
            <p:spPr>
              <a:xfrm rot="5400000">
                <a:off x="4890570" y="2430748"/>
                <a:ext cx="54767" cy="636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AA6319-E3F8-ACA7-8DFB-62474E5470B5}"/>
              </a:ext>
            </a:extLst>
          </p:cNvPr>
          <p:cNvGrpSpPr/>
          <p:nvPr/>
        </p:nvGrpSpPr>
        <p:grpSpPr>
          <a:xfrm>
            <a:off x="6972300" y="5559710"/>
            <a:ext cx="825500" cy="198264"/>
            <a:chOff x="3162300" y="3134010"/>
            <a:chExt cx="825500" cy="198264"/>
          </a:xfrm>
          <a:solidFill>
            <a:schemeClr val="accent2">
              <a:lumMod val="75000"/>
            </a:schemeClr>
          </a:solidFill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35AF1D-DD3C-E26E-4E98-D758336ED7EC}"/>
                </a:ext>
              </a:extLst>
            </p:cNvPr>
            <p:cNvGrpSpPr/>
            <p:nvPr/>
          </p:nvGrpSpPr>
          <p:grpSpPr>
            <a:xfrm>
              <a:off x="3619500" y="3135486"/>
              <a:ext cx="368300" cy="196788"/>
              <a:chOff x="3619500" y="3135486"/>
              <a:chExt cx="368300" cy="196788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D051F28-1FE5-E8ED-250D-3DE19F800D72}"/>
                  </a:ext>
                </a:extLst>
              </p:cNvPr>
              <p:cNvSpPr/>
              <p:nvPr/>
            </p:nvSpPr>
            <p:spPr>
              <a:xfrm>
                <a:off x="36195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0B02130-605A-E6B0-1B0C-843003DDA34B}"/>
                  </a:ext>
                </a:extLst>
              </p:cNvPr>
              <p:cNvSpPr/>
              <p:nvPr/>
            </p:nvSpPr>
            <p:spPr>
              <a:xfrm>
                <a:off x="37719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CF6F496-D771-B2A0-E629-42C0825CE139}"/>
                  </a:ext>
                </a:extLst>
              </p:cNvPr>
              <p:cNvSpPr/>
              <p:nvPr/>
            </p:nvSpPr>
            <p:spPr>
              <a:xfrm>
                <a:off x="39243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F282F46-F4AC-F0FA-0FE4-8FD96E97B14D}"/>
                  </a:ext>
                </a:extLst>
              </p:cNvPr>
              <p:cNvSpPr/>
              <p:nvPr/>
            </p:nvSpPr>
            <p:spPr>
              <a:xfrm>
                <a:off x="36195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6842E87-F939-25B3-4CF4-79E6CB2E53E7}"/>
                  </a:ext>
                </a:extLst>
              </p:cNvPr>
              <p:cNvSpPr/>
              <p:nvPr/>
            </p:nvSpPr>
            <p:spPr>
              <a:xfrm>
                <a:off x="37719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2F54B43-7243-36DC-70E2-C0101E7A9922}"/>
                  </a:ext>
                </a:extLst>
              </p:cNvPr>
              <p:cNvSpPr/>
              <p:nvPr/>
            </p:nvSpPr>
            <p:spPr>
              <a:xfrm>
                <a:off x="39243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4D24A98-AD07-FA1D-5E66-86E602478E65}"/>
                </a:ext>
              </a:extLst>
            </p:cNvPr>
            <p:cNvGrpSpPr/>
            <p:nvPr/>
          </p:nvGrpSpPr>
          <p:grpSpPr>
            <a:xfrm>
              <a:off x="3162300" y="3134010"/>
              <a:ext cx="368300" cy="196788"/>
              <a:chOff x="3619500" y="3135486"/>
              <a:chExt cx="368300" cy="196788"/>
            </a:xfrm>
            <a:grpFill/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D3BA377-FCF5-7AAF-F49A-AF38F7EF3AC4}"/>
                  </a:ext>
                </a:extLst>
              </p:cNvPr>
              <p:cNvSpPr/>
              <p:nvPr/>
            </p:nvSpPr>
            <p:spPr>
              <a:xfrm>
                <a:off x="36195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9340069-E662-C215-F2D5-7291B263EC86}"/>
                  </a:ext>
                </a:extLst>
              </p:cNvPr>
              <p:cNvSpPr/>
              <p:nvPr/>
            </p:nvSpPr>
            <p:spPr>
              <a:xfrm>
                <a:off x="37719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79FE439-921C-4B59-9B86-4297EB166389}"/>
                  </a:ext>
                </a:extLst>
              </p:cNvPr>
              <p:cNvSpPr/>
              <p:nvPr/>
            </p:nvSpPr>
            <p:spPr>
              <a:xfrm>
                <a:off x="39243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9E5B9D5-9A01-3BE6-C770-5AB0E59FCA01}"/>
                  </a:ext>
                </a:extLst>
              </p:cNvPr>
              <p:cNvSpPr/>
              <p:nvPr/>
            </p:nvSpPr>
            <p:spPr>
              <a:xfrm>
                <a:off x="36195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6D67639-5F3E-7335-A6E7-E5CF19E96EE7}"/>
                  </a:ext>
                </a:extLst>
              </p:cNvPr>
              <p:cNvSpPr/>
              <p:nvPr/>
            </p:nvSpPr>
            <p:spPr>
              <a:xfrm>
                <a:off x="37719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B7E29FC-8696-B2C0-29D3-5F612E90A637}"/>
                  </a:ext>
                </a:extLst>
              </p:cNvPr>
              <p:cNvSpPr/>
              <p:nvPr/>
            </p:nvSpPr>
            <p:spPr>
              <a:xfrm>
                <a:off x="39243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57B9A-4BFE-7DC7-A72A-63525D5F443D}"/>
              </a:ext>
            </a:extLst>
          </p:cNvPr>
          <p:cNvGrpSpPr/>
          <p:nvPr/>
        </p:nvGrpSpPr>
        <p:grpSpPr>
          <a:xfrm>
            <a:off x="2157799" y="3432398"/>
            <a:ext cx="825500" cy="198264"/>
            <a:chOff x="3162300" y="3134010"/>
            <a:chExt cx="825500" cy="198264"/>
          </a:xfrm>
          <a:solidFill>
            <a:schemeClr val="accent2">
              <a:lumMod val="75000"/>
            </a:schemeClr>
          </a:solidFill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5367033-0A65-30C4-243A-8961DFE185AC}"/>
                </a:ext>
              </a:extLst>
            </p:cNvPr>
            <p:cNvGrpSpPr/>
            <p:nvPr/>
          </p:nvGrpSpPr>
          <p:grpSpPr>
            <a:xfrm>
              <a:off x="3619500" y="3135486"/>
              <a:ext cx="368300" cy="196788"/>
              <a:chOff x="3619500" y="3135486"/>
              <a:chExt cx="368300" cy="196788"/>
            </a:xfrm>
            <a:grpFill/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6B0F564-2492-931E-CC6D-FAE2676F26EB}"/>
                  </a:ext>
                </a:extLst>
              </p:cNvPr>
              <p:cNvSpPr/>
              <p:nvPr/>
            </p:nvSpPr>
            <p:spPr>
              <a:xfrm>
                <a:off x="36195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FE03925-92AD-F9F9-B759-A018D19EACA5}"/>
                  </a:ext>
                </a:extLst>
              </p:cNvPr>
              <p:cNvSpPr/>
              <p:nvPr/>
            </p:nvSpPr>
            <p:spPr>
              <a:xfrm>
                <a:off x="37719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0CA4AAF-1853-1A21-A4E0-9D9B0488A033}"/>
                  </a:ext>
                </a:extLst>
              </p:cNvPr>
              <p:cNvSpPr/>
              <p:nvPr/>
            </p:nvSpPr>
            <p:spPr>
              <a:xfrm>
                <a:off x="39243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0B836FE-E824-B031-CFF9-8D1DEA74682F}"/>
                  </a:ext>
                </a:extLst>
              </p:cNvPr>
              <p:cNvSpPr/>
              <p:nvPr/>
            </p:nvSpPr>
            <p:spPr>
              <a:xfrm>
                <a:off x="36195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E5ECF19-0F32-CD8A-0B5B-6B7ECECE8776}"/>
                  </a:ext>
                </a:extLst>
              </p:cNvPr>
              <p:cNvSpPr/>
              <p:nvPr/>
            </p:nvSpPr>
            <p:spPr>
              <a:xfrm>
                <a:off x="37719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95E7940-9773-AF67-66D3-0B686F45201A}"/>
                  </a:ext>
                </a:extLst>
              </p:cNvPr>
              <p:cNvSpPr/>
              <p:nvPr/>
            </p:nvSpPr>
            <p:spPr>
              <a:xfrm>
                <a:off x="39243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19C2A1-728F-E3B7-FD5C-D05D6D6110C8}"/>
                </a:ext>
              </a:extLst>
            </p:cNvPr>
            <p:cNvGrpSpPr/>
            <p:nvPr/>
          </p:nvGrpSpPr>
          <p:grpSpPr>
            <a:xfrm>
              <a:off x="3162300" y="3134010"/>
              <a:ext cx="368300" cy="196788"/>
              <a:chOff x="3619500" y="3135486"/>
              <a:chExt cx="368300" cy="196788"/>
            </a:xfrm>
            <a:grpFill/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2B2C589-C709-5EC9-7976-FDA7B6E0B920}"/>
                  </a:ext>
                </a:extLst>
              </p:cNvPr>
              <p:cNvSpPr/>
              <p:nvPr/>
            </p:nvSpPr>
            <p:spPr>
              <a:xfrm>
                <a:off x="36195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2295E6B-04F6-DBA1-73C5-DE72BD788E8B}"/>
                  </a:ext>
                </a:extLst>
              </p:cNvPr>
              <p:cNvSpPr/>
              <p:nvPr/>
            </p:nvSpPr>
            <p:spPr>
              <a:xfrm>
                <a:off x="37719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16BEF24-801E-58C6-5395-C01688497A16}"/>
                  </a:ext>
                </a:extLst>
              </p:cNvPr>
              <p:cNvSpPr/>
              <p:nvPr/>
            </p:nvSpPr>
            <p:spPr>
              <a:xfrm>
                <a:off x="39243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4D8320E-0492-D7CA-9E7E-DEE7AD6C0C5F}"/>
                  </a:ext>
                </a:extLst>
              </p:cNvPr>
              <p:cNvSpPr/>
              <p:nvPr/>
            </p:nvSpPr>
            <p:spPr>
              <a:xfrm>
                <a:off x="36195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E0BDCEA-D4DF-44B0-6A33-0214FE67A073}"/>
                  </a:ext>
                </a:extLst>
              </p:cNvPr>
              <p:cNvSpPr/>
              <p:nvPr/>
            </p:nvSpPr>
            <p:spPr>
              <a:xfrm>
                <a:off x="37719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902153C-ACBF-54EF-1486-51BB6895029B}"/>
                  </a:ext>
                </a:extLst>
              </p:cNvPr>
              <p:cNvSpPr/>
              <p:nvPr/>
            </p:nvSpPr>
            <p:spPr>
              <a:xfrm>
                <a:off x="39243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C31759B-99D5-7087-27BF-98FCD64A239C}"/>
              </a:ext>
            </a:extLst>
          </p:cNvPr>
          <p:cNvGrpSpPr/>
          <p:nvPr/>
        </p:nvGrpSpPr>
        <p:grpSpPr>
          <a:xfrm>
            <a:off x="7429500" y="759110"/>
            <a:ext cx="825500" cy="198264"/>
            <a:chOff x="3162300" y="3134010"/>
            <a:chExt cx="825500" cy="198264"/>
          </a:xfrm>
          <a:solidFill>
            <a:schemeClr val="accent2">
              <a:lumMod val="75000"/>
            </a:schemeClr>
          </a:solidFill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74A453A-D56E-FE30-AE42-7AF11243FC7D}"/>
                </a:ext>
              </a:extLst>
            </p:cNvPr>
            <p:cNvGrpSpPr/>
            <p:nvPr/>
          </p:nvGrpSpPr>
          <p:grpSpPr>
            <a:xfrm>
              <a:off x="3619500" y="3135486"/>
              <a:ext cx="368300" cy="196788"/>
              <a:chOff x="3619500" y="3135486"/>
              <a:chExt cx="368300" cy="196788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33AAC63-2874-0A4B-E779-A225BC9BA97E}"/>
                  </a:ext>
                </a:extLst>
              </p:cNvPr>
              <p:cNvSpPr/>
              <p:nvPr/>
            </p:nvSpPr>
            <p:spPr>
              <a:xfrm>
                <a:off x="36195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4442183-C742-4648-90BD-AA46CD70D0FD}"/>
                  </a:ext>
                </a:extLst>
              </p:cNvPr>
              <p:cNvSpPr/>
              <p:nvPr/>
            </p:nvSpPr>
            <p:spPr>
              <a:xfrm>
                <a:off x="37719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C79BEA-975B-256D-7E90-38BE983BF642}"/>
                  </a:ext>
                </a:extLst>
              </p:cNvPr>
              <p:cNvSpPr/>
              <p:nvPr/>
            </p:nvSpPr>
            <p:spPr>
              <a:xfrm>
                <a:off x="39243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B82EE4F-1B3E-3429-2309-BC85FE314FF7}"/>
                  </a:ext>
                </a:extLst>
              </p:cNvPr>
              <p:cNvSpPr/>
              <p:nvPr/>
            </p:nvSpPr>
            <p:spPr>
              <a:xfrm>
                <a:off x="36195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AFD3E7D-9451-1001-FFEB-9270156303E5}"/>
                  </a:ext>
                </a:extLst>
              </p:cNvPr>
              <p:cNvSpPr/>
              <p:nvPr/>
            </p:nvSpPr>
            <p:spPr>
              <a:xfrm>
                <a:off x="37719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56F45C6-DB34-2776-52B1-97CFB2C0B360}"/>
                  </a:ext>
                </a:extLst>
              </p:cNvPr>
              <p:cNvSpPr/>
              <p:nvPr/>
            </p:nvSpPr>
            <p:spPr>
              <a:xfrm>
                <a:off x="39243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8F124E4-E1DD-64A5-1EBF-C81EF2700080}"/>
                </a:ext>
              </a:extLst>
            </p:cNvPr>
            <p:cNvGrpSpPr/>
            <p:nvPr/>
          </p:nvGrpSpPr>
          <p:grpSpPr>
            <a:xfrm>
              <a:off x="3162300" y="3134010"/>
              <a:ext cx="368300" cy="196788"/>
              <a:chOff x="3619500" y="3135486"/>
              <a:chExt cx="368300" cy="196788"/>
            </a:xfrm>
            <a:grpFill/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7EB9FDF-9386-552D-5F6C-E36BBE15132D}"/>
                  </a:ext>
                </a:extLst>
              </p:cNvPr>
              <p:cNvSpPr/>
              <p:nvPr/>
            </p:nvSpPr>
            <p:spPr>
              <a:xfrm>
                <a:off x="36195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632CA45-99BE-B6F2-E906-9F8F0F2521C4}"/>
                  </a:ext>
                </a:extLst>
              </p:cNvPr>
              <p:cNvSpPr/>
              <p:nvPr/>
            </p:nvSpPr>
            <p:spPr>
              <a:xfrm>
                <a:off x="37719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4B84ECF-C9FF-AFFF-15A9-FD2B080C2A45}"/>
                  </a:ext>
                </a:extLst>
              </p:cNvPr>
              <p:cNvSpPr/>
              <p:nvPr/>
            </p:nvSpPr>
            <p:spPr>
              <a:xfrm>
                <a:off x="3924300" y="3135486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FF44ECD-384E-A4B8-75F3-15D1DDBCE202}"/>
                  </a:ext>
                </a:extLst>
              </p:cNvPr>
              <p:cNvSpPr/>
              <p:nvPr/>
            </p:nvSpPr>
            <p:spPr>
              <a:xfrm>
                <a:off x="36195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241CF35-E104-3489-ACBD-51D623B488F0}"/>
                  </a:ext>
                </a:extLst>
              </p:cNvPr>
              <p:cNvSpPr/>
              <p:nvPr/>
            </p:nvSpPr>
            <p:spPr>
              <a:xfrm>
                <a:off x="37719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63F9F48-1D6C-8795-D7C8-7B7FDC9ED423}"/>
                  </a:ext>
                </a:extLst>
              </p:cNvPr>
              <p:cNvSpPr/>
              <p:nvPr/>
            </p:nvSpPr>
            <p:spPr>
              <a:xfrm>
                <a:off x="3924300" y="3267360"/>
                <a:ext cx="63500" cy="64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5497909-3A48-4B7F-D066-34758AAA04A4}"/>
              </a:ext>
            </a:extLst>
          </p:cNvPr>
          <p:cNvSpPr/>
          <p:nvPr/>
        </p:nvSpPr>
        <p:spPr>
          <a:xfrm>
            <a:off x="987518" y="5257800"/>
            <a:ext cx="994307" cy="750506"/>
          </a:xfrm>
          <a:custGeom>
            <a:avLst/>
            <a:gdLst>
              <a:gd name="connsiteX0" fmla="*/ 0 w 994307"/>
              <a:gd name="connsiteY0" fmla="*/ 279400 h 767365"/>
              <a:gd name="connsiteX1" fmla="*/ 939800 w 994307"/>
              <a:gd name="connsiteY1" fmla="*/ 762000 h 767365"/>
              <a:gd name="connsiteX2" fmla="*/ 800100 w 994307"/>
              <a:gd name="connsiteY2" fmla="*/ 0 h 76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307" h="767365">
                <a:moveTo>
                  <a:pt x="0" y="279400"/>
                </a:moveTo>
                <a:cubicBezTo>
                  <a:pt x="403225" y="543983"/>
                  <a:pt x="806450" y="808567"/>
                  <a:pt x="939800" y="762000"/>
                </a:cubicBezTo>
                <a:cubicBezTo>
                  <a:pt x="1073150" y="715433"/>
                  <a:pt x="936625" y="357716"/>
                  <a:pt x="800100" y="0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06C06C9-51BE-F2D2-E246-F94F0271762C}"/>
              </a:ext>
            </a:extLst>
          </p:cNvPr>
          <p:cNvSpPr txBox="1"/>
          <p:nvPr/>
        </p:nvSpPr>
        <p:spPr>
          <a:xfrm>
            <a:off x="4115329" y="2621988"/>
            <a:ext cx="3961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Xin </a:t>
            </a:r>
            <a:r>
              <a:rPr lang="en-GB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cảm</a:t>
            </a:r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ơn</a:t>
            </a:r>
            <a:endParaRPr lang="en-GB" sz="5400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E14768-9413-2A20-01BF-59EE649FD72A}"/>
              </a:ext>
            </a:extLst>
          </p:cNvPr>
          <p:cNvSpPr txBox="1"/>
          <p:nvPr/>
        </p:nvSpPr>
        <p:spPr>
          <a:xfrm>
            <a:off x="2737549" y="3421607"/>
            <a:ext cx="6716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Thầy</a:t>
            </a:r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cố</a:t>
            </a:r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</a:t>
            </a:r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</a:t>
            </a:r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bạn</a:t>
            </a:r>
            <a:endParaRPr lang="en-GB" sz="5400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F04AF60-A786-7271-14EC-EE0B2CE1772C}"/>
              </a:ext>
            </a:extLst>
          </p:cNvPr>
          <p:cNvSpPr txBox="1"/>
          <p:nvPr/>
        </p:nvSpPr>
        <p:spPr>
          <a:xfrm>
            <a:off x="3989347" y="4239649"/>
            <a:ext cx="421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Đã</a:t>
            </a:r>
            <a:r>
              <a:rPr lang="en-GB" sz="48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lắng</a:t>
            </a:r>
            <a:r>
              <a:rPr lang="en-GB" sz="48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nghe</a:t>
            </a:r>
            <a:endParaRPr lang="en-GB" sz="4800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C2DB376-29B2-70AB-CA1F-2DAF8EA16DAA}"/>
              </a:ext>
            </a:extLst>
          </p:cNvPr>
          <p:cNvSpPr txBox="1"/>
          <p:nvPr/>
        </p:nvSpPr>
        <p:spPr>
          <a:xfrm rot="20999390">
            <a:off x="7797800" y="777859"/>
            <a:ext cx="4213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Tổ</a:t>
            </a:r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62CA555-2BD7-B19D-2C3C-2D73C026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01" y="583047"/>
            <a:ext cx="594728" cy="59472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62B4DCF-57DC-DEA5-5045-EEA9529B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0" y="5681882"/>
            <a:ext cx="594728" cy="59472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4953E3C6-EC0A-AEFE-4B60-1C321BBF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585" y="3307677"/>
            <a:ext cx="594728" cy="59472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0DC4DCED-32FB-9615-8720-3DCD6975E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6922963" y="1904154"/>
            <a:ext cx="603477" cy="31645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37CF3C2-C25A-9356-798F-8F3A43D69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6785803" y="1920603"/>
            <a:ext cx="603477" cy="31645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DC454316-B0E5-D71C-3520-86E839BB9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6630763" y="1934016"/>
            <a:ext cx="603477" cy="31645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A0AE1005-429B-373D-A1B7-3470F9851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1893647" y="4567424"/>
            <a:ext cx="603477" cy="31645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184D992-B374-742D-0CAF-91734482F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8026885" y="5507198"/>
            <a:ext cx="603477" cy="316459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D033B948-4C56-6E38-D117-95C8A385B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4856697" y="5697186"/>
            <a:ext cx="603477" cy="31645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BED8DA9-0A8F-8CD8-ED60-B6B26D68E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3274186" y="2919120"/>
            <a:ext cx="603477" cy="316459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645491AB-D938-8781-2930-83CECE547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3137026" y="2935569"/>
            <a:ext cx="603477" cy="31645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A067E9E-D474-B710-9C8E-D3692891F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820">
            <a:off x="2981986" y="2948982"/>
            <a:ext cx="603477" cy="316459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97A37983-F752-C897-F61A-7BF9FE54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33" y="2961259"/>
            <a:ext cx="663376" cy="66337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48547F98-3AC6-AF58-5BAA-A2CED0E15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1" y="6041745"/>
            <a:ext cx="663376" cy="6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SHAPE">
            <a:extLst>
              <a:ext uri="{FF2B5EF4-FFF2-40B4-BE49-F238E27FC236}">
                <a16:creationId xmlns:a16="http://schemas.microsoft.com/office/drawing/2014/main" id="{DCADCA0F-C3D3-2C6F-4788-EDDF8F4C34A9}"/>
              </a:ext>
            </a:extLst>
          </p:cNvPr>
          <p:cNvSpPr/>
          <p:nvPr/>
        </p:nvSpPr>
        <p:spPr>
          <a:xfrm>
            <a:off x="12401544" y="0"/>
            <a:ext cx="609600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 w 6096005"/>
              <a:gd name="connsiteY0" fmla="*/ 0 h 6858000"/>
              <a:gd name="connsiteX1" fmla="*/ 6096005 w 6096005"/>
              <a:gd name="connsiteY1" fmla="*/ 0 h 6858000"/>
              <a:gd name="connsiteX2" fmla="*/ 6096005 w 6096005"/>
              <a:gd name="connsiteY2" fmla="*/ 6858000 h 6858000"/>
              <a:gd name="connsiteX3" fmla="*/ 5 w 6096005"/>
              <a:gd name="connsiteY3" fmla="*/ 6858000 h 6858000"/>
              <a:gd name="connsiteX4" fmla="*/ 1314739 w 6096005"/>
              <a:gd name="connsiteY4" fmla="*/ 3261815 h 6858000"/>
              <a:gd name="connsiteX5" fmla="*/ 5 w 6096005"/>
              <a:gd name="connsiteY5" fmla="*/ 0 h 6858000"/>
              <a:gd name="connsiteX0" fmla="*/ 5 w 6096005"/>
              <a:gd name="connsiteY0" fmla="*/ 0 h 6858000"/>
              <a:gd name="connsiteX1" fmla="*/ 6096005 w 6096005"/>
              <a:gd name="connsiteY1" fmla="*/ 0 h 6858000"/>
              <a:gd name="connsiteX2" fmla="*/ 6096005 w 6096005"/>
              <a:gd name="connsiteY2" fmla="*/ 6858000 h 6858000"/>
              <a:gd name="connsiteX3" fmla="*/ 5 w 6096005"/>
              <a:gd name="connsiteY3" fmla="*/ 6858000 h 6858000"/>
              <a:gd name="connsiteX4" fmla="*/ 1314739 w 6096005"/>
              <a:gd name="connsiteY4" fmla="*/ 3261815 h 6858000"/>
              <a:gd name="connsiteX5" fmla="*/ 5 w 609600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5" h="6858000">
                <a:moveTo>
                  <a:pt x="5" y="0"/>
                </a:moveTo>
                <a:lnTo>
                  <a:pt x="6096005" y="0"/>
                </a:lnTo>
                <a:lnTo>
                  <a:pt x="6096005" y="6858000"/>
                </a:lnTo>
                <a:lnTo>
                  <a:pt x="5" y="6858000"/>
                </a:lnTo>
                <a:cubicBezTo>
                  <a:pt x="-3028" y="5654722"/>
                  <a:pt x="1317772" y="4465093"/>
                  <a:pt x="1314739" y="3261815"/>
                </a:cubicBezTo>
                <a:cubicBezTo>
                  <a:pt x="1204041" y="1778758"/>
                  <a:pt x="438250" y="1087272"/>
                  <a:pt x="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6C1EA-2EF4-B32C-F064-4D833133FA79}"/>
              </a:ext>
            </a:extLst>
          </p:cNvPr>
          <p:cNvSpPr txBox="1"/>
          <p:nvPr/>
        </p:nvSpPr>
        <p:spPr>
          <a:xfrm>
            <a:off x="14825735" y="1259175"/>
            <a:ext cx="2797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VẬT LÍ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26C3E-4409-B783-0D6D-A835D45EB1E2}"/>
              </a:ext>
            </a:extLst>
          </p:cNvPr>
          <p:cNvSpPr txBox="1"/>
          <p:nvPr/>
        </p:nvSpPr>
        <p:spPr>
          <a:xfrm>
            <a:off x="12792786" y="2367171"/>
            <a:ext cx="68636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TỔNG KẾT CHƯƠNG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10C8DE-C518-1E62-AEB8-CA7D4CBBCEE3}"/>
              </a:ext>
            </a:extLst>
          </p:cNvPr>
          <p:cNvSpPr/>
          <p:nvPr/>
        </p:nvSpPr>
        <p:spPr>
          <a:xfrm>
            <a:off x="295275" y="129229"/>
            <a:ext cx="11601450" cy="659954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C5E08C-58A7-380C-7953-D9BE844C6248}"/>
              </a:ext>
            </a:extLst>
          </p:cNvPr>
          <p:cNvGrpSpPr/>
          <p:nvPr/>
        </p:nvGrpSpPr>
        <p:grpSpPr>
          <a:xfrm>
            <a:off x="5273278" y="2937437"/>
            <a:ext cx="1645444" cy="1585915"/>
            <a:chOff x="5273278" y="2937437"/>
            <a:chExt cx="1645444" cy="15859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72314C7-ECFF-62CC-6B52-FBBCA6B53B1B}"/>
                </a:ext>
              </a:extLst>
            </p:cNvPr>
            <p:cNvSpPr/>
            <p:nvPr/>
          </p:nvSpPr>
          <p:spPr>
            <a:xfrm>
              <a:off x="5273278" y="2937437"/>
              <a:ext cx="1645444" cy="15859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67DCB5-5649-0786-B502-C479B0FA071B}"/>
                </a:ext>
              </a:extLst>
            </p:cNvPr>
            <p:cNvSpPr txBox="1"/>
            <p:nvPr/>
          </p:nvSpPr>
          <p:spPr>
            <a:xfrm>
              <a:off x="5273278" y="3191785"/>
              <a:ext cx="16454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DAO DỘNG</a:t>
              </a:r>
            </a:p>
          </p:txBody>
        </p:sp>
      </p:grpSp>
      <p:sp>
        <p:nvSpPr>
          <p:cNvPr id="10" name="Arc 9">
            <a:extLst>
              <a:ext uri="{FF2B5EF4-FFF2-40B4-BE49-F238E27FC236}">
                <a16:creationId xmlns:a16="http://schemas.microsoft.com/office/drawing/2014/main" id="{88D9EFCF-8EF1-1D5A-978B-020E4281A1ED}"/>
              </a:ext>
            </a:extLst>
          </p:cNvPr>
          <p:cNvSpPr/>
          <p:nvPr/>
        </p:nvSpPr>
        <p:spPr>
          <a:xfrm>
            <a:off x="579463" y="1910834"/>
            <a:ext cx="5086350" cy="2286000"/>
          </a:xfrm>
          <a:prstGeom prst="arc">
            <a:avLst/>
          </a:prstGeom>
          <a:ln w="76200">
            <a:solidFill>
              <a:srgbClr val="43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D8DC7D43-D48F-CAD3-7441-2B1204F83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281196"/>
                  </p:ext>
                </p:extLst>
              </p:nvPr>
            </p:nvGraphicFramePr>
            <p:xfrm>
              <a:off x="1088161" y="1266468"/>
              <a:ext cx="2016989" cy="1144393"/>
            </p:xfrm>
            <a:graphic>
              <a:graphicData uri="http://schemas.microsoft.com/office/powerpoint/2016/sectionzoom">
                <psez:sectionZm>
                  <psez:sectionZmObj sectionId="{A6D42FEE-1FB1-4BB4-A056-C6A72B24159A}">
                    <psez:zmPr id="{DAC98E52-8F37-4D91-8AAE-A470B5A5EFEA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6989" cy="1144393"/>
                        </a:xfrm>
                        <a:prstGeom prst="rect">
                          <a:avLst/>
                        </a:prstGeom>
                        <a:ln w="76200">
                          <a:solidFill>
                            <a:srgbClr val="434444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DC7D43-D48F-CAD3-7441-2B1204F83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161" y="1266468"/>
                <a:ext cx="2016989" cy="1144393"/>
              </a:xfrm>
              <a:prstGeom prst="rect">
                <a:avLst/>
              </a:prstGeom>
              <a:ln w="76200">
                <a:solidFill>
                  <a:srgbClr val="434444"/>
                </a:solidFill>
              </a:ln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87A088-0A66-D81D-0498-0CF3970D275C}"/>
              </a:ext>
            </a:extLst>
          </p:cNvPr>
          <p:cNvSpPr txBox="1"/>
          <p:nvPr/>
        </p:nvSpPr>
        <p:spPr>
          <a:xfrm>
            <a:off x="992909" y="2533823"/>
            <a:ext cx="220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Đao</a:t>
            </a:r>
            <a:r>
              <a:rPr lang="en-GB" sz="2400" b="1" dirty="0"/>
              <a:t> </a:t>
            </a:r>
            <a:r>
              <a:rPr lang="en-GB" sz="2400" b="1" dirty="0" err="1"/>
              <a:t>động</a:t>
            </a:r>
            <a:r>
              <a:rPr lang="en-GB" sz="2400" b="1" dirty="0"/>
              <a:t> </a:t>
            </a:r>
            <a:r>
              <a:rPr lang="en-GB" sz="2400" b="1" dirty="0" err="1"/>
              <a:t>tự</a:t>
            </a:r>
            <a:r>
              <a:rPr lang="en-GB" sz="2400" b="1" dirty="0"/>
              <a:t> do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C78E45F-4FC5-7B96-2B88-6BC0081B1B82}"/>
              </a:ext>
            </a:extLst>
          </p:cNvPr>
          <p:cNvSpPr/>
          <p:nvPr/>
        </p:nvSpPr>
        <p:spPr>
          <a:xfrm flipH="1">
            <a:off x="6543676" y="1902345"/>
            <a:ext cx="5086350" cy="2286000"/>
          </a:xfrm>
          <a:prstGeom prst="arc">
            <a:avLst/>
          </a:prstGeom>
          <a:ln w="76200">
            <a:solidFill>
              <a:srgbClr val="43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470EA852-A059-E849-CD65-9EB7D65FB8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453566"/>
                  </p:ext>
                </p:extLst>
              </p:nvPr>
            </p:nvGraphicFramePr>
            <p:xfrm>
              <a:off x="9104339" y="1266468"/>
              <a:ext cx="2346981" cy="1151686"/>
            </p:xfrm>
            <a:graphic>
              <a:graphicData uri="http://schemas.microsoft.com/office/powerpoint/2016/sectionzoom">
                <psez:sectionZm>
                  <psez:sectionZmObj sectionId="{459094F6-CB0F-4ADB-BE3C-17EC5A1A3610}">
                    <psez:zmPr id="{0B463990-4451-4508-AD5A-4D03F67763E6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6981" cy="1151686"/>
                        </a:xfrm>
                        <a:prstGeom prst="rect">
                          <a:avLst/>
                        </a:prstGeom>
                        <a:ln w="76200">
                          <a:solidFill>
                            <a:srgbClr val="434444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" name="Section Zoom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0EA852-A059-E849-CD65-9EB7D65FB8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4339" y="1266468"/>
                <a:ext cx="2346981" cy="1151686"/>
              </a:xfrm>
              <a:prstGeom prst="rect">
                <a:avLst/>
              </a:prstGeom>
              <a:ln w="76200">
                <a:solidFill>
                  <a:srgbClr val="434444"/>
                </a:solidFill>
              </a:ln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3FE9D81-AAD2-F82C-A400-970A17B28D35}"/>
              </a:ext>
            </a:extLst>
          </p:cNvPr>
          <p:cNvSpPr txBox="1"/>
          <p:nvPr/>
        </p:nvSpPr>
        <p:spPr>
          <a:xfrm>
            <a:off x="9185646" y="2542900"/>
            <a:ext cx="23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Mô</a:t>
            </a:r>
            <a:r>
              <a:rPr lang="en-GB" sz="2400" b="1" dirty="0"/>
              <a:t> </a:t>
            </a:r>
            <a:r>
              <a:rPr lang="en-GB" sz="2400" b="1" dirty="0" err="1"/>
              <a:t>tả</a:t>
            </a:r>
            <a:r>
              <a:rPr lang="en-GB" sz="2400" b="1" dirty="0"/>
              <a:t> </a:t>
            </a:r>
            <a:r>
              <a:rPr lang="en-GB" sz="2400" b="1" dirty="0" err="1"/>
              <a:t>dao</a:t>
            </a:r>
            <a:r>
              <a:rPr lang="en-GB" sz="2400" b="1" dirty="0"/>
              <a:t> </a:t>
            </a:r>
            <a:r>
              <a:rPr lang="en-GB" sz="2400" b="1" dirty="0" err="1"/>
              <a:t>động</a:t>
            </a:r>
            <a:endParaRPr lang="en-GB" sz="2400" b="1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454EAC0-DFAC-3B2D-2633-E32C2232DCDF}"/>
              </a:ext>
            </a:extLst>
          </p:cNvPr>
          <p:cNvSpPr/>
          <p:nvPr/>
        </p:nvSpPr>
        <p:spPr>
          <a:xfrm flipH="1">
            <a:off x="2730103" y="3636984"/>
            <a:ext cx="5086350" cy="2286000"/>
          </a:xfrm>
          <a:prstGeom prst="arc">
            <a:avLst/>
          </a:prstGeom>
          <a:ln w="76200">
            <a:solidFill>
              <a:srgbClr val="43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A6FD1AE9-8815-C508-97F5-AF831A38C3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562887"/>
                  </p:ext>
                </p:extLst>
              </p:nvPr>
            </p:nvGraphicFramePr>
            <p:xfrm>
              <a:off x="904494" y="4818350"/>
              <a:ext cx="2178039" cy="1225147"/>
            </p:xfrm>
            <a:graphic>
              <a:graphicData uri="http://schemas.microsoft.com/office/powerpoint/2016/sectionzoom">
                <psez:sectionZm>
                  <psez:sectionZmObj sectionId="{23793060-9A89-4C18-BF1F-976F6610358E}">
                    <psez:zmPr id="{469184A7-3FBB-47BF-B4F9-4505E3B00786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039" cy="1225147"/>
                        </a:xfrm>
                        <a:prstGeom prst="rect">
                          <a:avLst/>
                        </a:prstGeom>
                        <a:ln w="76200">
                          <a:solidFill>
                            <a:srgbClr val="434444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3" name="Section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6FD1AE9-8815-C508-97F5-AF831A38C3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4494" y="4818350"/>
                <a:ext cx="2178039" cy="1225147"/>
              </a:xfrm>
              <a:prstGeom prst="rect">
                <a:avLst/>
              </a:prstGeom>
              <a:ln w="76200">
                <a:solidFill>
                  <a:srgbClr val="434444"/>
                </a:solidFill>
              </a:ln>
            </p:spPr>
          </p:pic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120AD482-5F3A-9396-EC7F-E36BB8E851EC}"/>
              </a:ext>
            </a:extLst>
          </p:cNvPr>
          <p:cNvSpPr/>
          <p:nvPr/>
        </p:nvSpPr>
        <p:spPr>
          <a:xfrm rot="2017785" flipH="1">
            <a:off x="6482411" y="3899103"/>
            <a:ext cx="5086350" cy="2286000"/>
          </a:xfrm>
          <a:prstGeom prst="arc">
            <a:avLst/>
          </a:prstGeom>
          <a:ln w="76200">
            <a:solidFill>
              <a:srgbClr val="43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7C6DCEA1-0EF9-1792-E2D6-E6438C6562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7352751"/>
                  </p:ext>
                </p:extLst>
              </p:nvPr>
            </p:nvGraphicFramePr>
            <p:xfrm>
              <a:off x="8818206" y="4127514"/>
              <a:ext cx="2408439" cy="1354747"/>
            </p:xfrm>
            <a:graphic>
              <a:graphicData uri="http://schemas.microsoft.com/office/powerpoint/2016/sectionzoom">
                <psez:sectionZm>
                  <psez:sectionZmObj sectionId="{D7C83769-267C-45C7-98F2-9289850C5A15}">
                    <psez:zmPr id="{D82799DE-92E5-4CAF-A645-EA4737E456AF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8439" cy="1354747"/>
                        </a:xfrm>
                        <a:prstGeom prst="rect">
                          <a:avLst/>
                        </a:prstGeom>
                        <a:ln w="76200">
                          <a:solidFill>
                            <a:srgbClr val="434444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6" name="Section Zoom 2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C6DCEA1-0EF9-1792-E2D6-E6438C6562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18206" y="4127514"/>
                <a:ext cx="2408439" cy="1354747"/>
              </a:xfrm>
              <a:prstGeom prst="rect">
                <a:avLst/>
              </a:prstGeom>
              <a:ln w="76200">
                <a:solidFill>
                  <a:srgbClr val="434444"/>
                </a:solidFill>
              </a:ln>
            </p:spPr>
          </p:pic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AA34D84B-8290-6347-54DC-349EB6015793}"/>
              </a:ext>
            </a:extLst>
          </p:cNvPr>
          <p:cNvSpPr/>
          <p:nvPr/>
        </p:nvSpPr>
        <p:spPr>
          <a:xfrm rot="7430841" flipH="1">
            <a:off x="2018399" y="2217942"/>
            <a:ext cx="5086350" cy="2286000"/>
          </a:xfrm>
          <a:prstGeom prst="arc">
            <a:avLst>
              <a:gd name="adj1" fmla="val 19199889"/>
              <a:gd name="adj2" fmla="val 20327982"/>
            </a:avLst>
          </a:prstGeom>
          <a:ln w="76200">
            <a:solidFill>
              <a:srgbClr val="43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9F026386-0B81-4EB8-86ED-739BDE4072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4210927"/>
                  </p:ext>
                </p:extLst>
              </p:nvPr>
            </p:nvGraphicFramePr>
            <p:xfrm>
              <a:off x="5021337" y="892744"/>
              <a:ext cx="2178039" cy="1225147"/>
            </p:xfrm>
            <a:graphic>
              <a:graphicData uri="http://schemas.microsoft.com/office/powerpoint/2016/sectionzoom">
                <psez:sectionZm>
                  <psez:sectionZmObj sectionId="{3FE8FDA2-E0B7-4D60-8727-E2CBB2D313D6}">
                    <psez:zmPr id="{02F83006-D1DA-4FB8-8645-B224412C0633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039" cy="1225147"/>
                        </a:xfrm>
                        <a:prstGeom prst="rect">
                          <a:avLst/>
                        </a:prstGeom>
                        <a:ln w="76200">
                          <a:solidFill>
                            <a:srgbClr val="434444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9" name="Section Zoom 2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F026386-0B81-4EB8-86ED-739BDE4072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1337" y="892744"/>
                <a:ext cx="2178039" cy="1225147"/>
              </a:xfrm>
              <a:prstGeom prst="rect">
                <a:avLst/>
              </a:prstGeom>
              <a:ln w="76200">
                <a:solidFill>
                  <a:srgbClr val="434444"/>
                </a:solidFill>
              </a:ln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69C72F8-9AE0-AD88-43B4-E0B394320CDB}"/>
              </a:ext>
            </a:extLst>
          </p:cNvPr>
          <p:cNvSpPr txBox="1"/>
          <p:nvPr/>
        </p:nvSpPr>
        <p:spPr>
          <a:xfrm>
            <a:off x="698973" y="6109742"/>
            <a:ext cx="265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Đao</a:t>
            </a:r>
            <a:r>
              <a:rPr lang="en-GB" sz="2400" b="1" dirty="0"/>
              <a:t> </a:t>
            </a:r>
            <a:r>
              <a:rPr lang="en-GB" sz="2400" b="1" dirty="0" err="1"/>
              <a:t>động</a:t>
            </a:r>
            <a:r>
              <a:rPr lang="en-GB" sz="2400" b="1" dirty="0"/>
              <a:t> </a:t>
            </a:r>
            <a:r>
              <a:rPr lang="en-GB" sz="2400" b="1" dirty="0" err="1"/>
              <a:t>điều</a:t>
            </a:r>
            <a:r>
              <a:rPr lang="en-GB" sz="2400" b="1" dirty="0"/>
              <a:t> </a:t>
            </a:r>
            <a:r>
              <a:rPr lang="en-GB" sz="2400" b="1" dirty="0" err="1"/>
              <a:t>hòa</a:t>
            </a:r>
            <a:endParaRPr lang="en-GB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7EE87-1014-7BD0-A589-F3E9294300BA}"/>
              </a:ext>
            </a:extLst>
          </p:cNvPr>
          <p:cNvSpPr txBox="1"/>
          <p:nvPr/>
        </p:nvSpPr>
        <p:spPr>
          <a:xfrm>
            <a:off x="8664221" y="5620464"/>
            <a:ext cx="2713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Năng</a:t>
            </a:r>
            <a:r>
              <a:rPr lang="en-GB" sz="2400" b="1" dirty="0"/>
              <a:t> </a:t>
            </a:r>
            <a:r>
              <a:rPr lang="en-GB" sz="2400" b="1" dirty="0" err="1"/>
              <a:t>lượng</a:t>
            </a:r>
            <a:r>
              <a:rPr lang="en-GB" sz="2400" b="1" dirty="0"/>
              <a:t> </a:t>
            </a:r>
            <a:r>
              <a:rPr lang="en-GB" sz="2400" b="1" dirty="0" err="1"/>
              <a:t>trong</a:t>
            </a:r>
            <a:r>
              <a:rPr lang="en-GB" sz="2400" b="1" dirty="0"/>
              <a:t> </a:t>
            </a:r>
            <a:r>
              <a:rPr lang="en-GB" sz="2400" b="1" dirty="0" err="1"/>
              <a:t>dao</a:t>
            </a:r>
            <a:r>
              <a:rPr lang="en-GB" sz="2400" b="1" dirty="0"/>
              <a:t> </a:t>
            </a:r>
            <a:r>
              <a:rPr lang="en-GB" sz="2400" b="1" dirty="0" err="1"/>
              <a:t>động</a:t>
            </a:r>
            <a:r>
              <a:rPr lang="en-GB" sz="2400" b="1" dirty="0"/>
              <a:t> </a:t>
            </a:r>
            <a:r>
              <a:rPr lang="en-GB" sz="2400" b="1" dirty="0" err="1"/>
              <a:t>điều</a:t>
            </a:r>
            <a:r>
              <a:rPr lang="en-GB" sz="2400" b="1" dirty="0"/>
              <a:t> </a:t>
            </a:r>
            <a:r>
              <a:rPr lang="en-GB" sz="2400" b="1" dirty="0" err="1"/>
              <a:t>hòa</a:t>
            </a:r>
            <a:endParaRPr lang="en-GB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977843-008B-ED49-4E47-D9B7E311C68B}"/>
              </a:ext>
            </a:extLst>
          </p:cNvPr>
          <p:cNvSpPr txBox="1"/>
          <p:nvPr/>
        </p:nvSpPr>
        <p:spPr>
          <a:xfrm>
            <a:off x="3914468" y="67473"/>
            <a:ext cx="436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Dao </a:t>
            </a:r>
            <a:r>
              <a:rPr lang="en-GB" sz="2400" b="1" dirty="0" err="1"/>
              <a:t>động</a:t>
            </a:r>
            <a:r>
              <a:rPr lang="en-GB" sz="2400" b="1" dirty="0"/>
              <a:t> </a:t>
            </a:r>
            <a:r>
              <a:rPr lang="en-GB" sz="2400" b="1" dirty="0" err="1"/>
              <a:t>tắt</a:t>
            </a:r>
            <a:r>
              <a:rPr lang="en-GB" sz="2400" b="1" dirty="0"/>
              <a:t> </a:t>
            </a:r>
            <a:r>
              <a:rPr lang="en-GB" sz="2400" b="1" dirty="0" err="1"/>
              <a:t>dần</a:t>
            </a:r>
            <a:r>
              <a:rPr lang="en-GB" sz="2400" b="1" dirty="0"/>
              <a:t> </a:t>
            </a:r>
            <a:r>
              <a:rPr lang="en-GB" sz="2400" b="1" dirty="0" err="1"/>
              <a:t>và</a:t>
            </a:r>
            <a:r>
              <a:rPr lang="en-GB" sz="2400" b="1" dirty="0"/>
              <a:t> </a:t>
            </a:r>
            <a:r>
              <a:rPr lang="en-GB" sz="2400" b="1" dirty="0" err="1"/>
              <a:t>hiện</a:t>
            </a:r>
            <a:r>
              <a:rPr lang="en-GB" sz="2400" b="1" dirty="0"/>
              <a:t> </a:t>
            </a:r>
            <a:r>
              <a:rPr lang="en-GB" sz="2400" b="1" dirty="0" err="1"/>
              <a:t>tượng</a:t>
            </a:r>
            <a:r>
              <a:rPr lang="en-GB" sz="2400" b="1" dirty="0"/>
              <a:t> </a:t>
            </a:r>
            <a:r>
              <a:rPr lang="en-GB" sz="2400" b="1" dirty="0" err="1"/>
              <a:t>cổng</a:t>
            </a:r>
            <a:r>
              <a:rPr lang="en-GB" sz="2400" b="1" dirty="0"/>
              <a:t> </a:t>
            </a:r>
            <a:r>
              <a:rPr lang="en-GB" sz="2400" b="1" dirty="0" err="1"/>
              <a:t>hưởng</a:t>
            </a:r>
            <a:endParaRPr lang="en-GB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145D62-E4B9-92D5-540B-79364B94F27D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630467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 animBg="1"/>
      <p:bldP spid="20" grpId="0"/>
      <p:bldP spid="21" grpId="0" animBg="1"/>
      <p:bldP spid="24" grpId="0" animBg="1"/>
      <p:bldP spid="27" grpId="0" animBg="1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923D4-21DA-F855-D7A4-C8FC5802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7455"/>
          <a:stretch/>
        </p:blipFill>
        <p:spPr>
          <a:xfrm>
            <a:off x="914400" y="17780"/>
            <a:ext cx="10363200" cy="68224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710565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5E591-3844-5D5E-FBB3-713D9F7C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17" y="36095"/>
            <a:ext cx="2008509" cy="3392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57522-CDBC-01DE-B7F1-1118C5F8D0CB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74104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EE7C5C-3F23-DB66-28AA-4E10100D7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5708" r="3300" b="9854"/>
          <a:stretch/>
        </p:blipFill>
        <p:spPr>
          <a:xfrm>
            <a:off x="1411712" y="132631"/>
            <a:ext cx="3391616" cy="32773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A7A584-49E2-78CB-2E75-2F3F18C26B36}"/>
              </a:ext>
            </a:extLst>
          </p:cNvPr>
          <p:cNvGrpSpPr/>
          <p:nvPr/>
        </p:nvGrpSpPr>
        <p:grpSpPr>
          <a:xfrm>
            <a:off x="400050" y="4277360"/>
            <a:ext cx="11339513" cy="2218690"/>
            <a:chOff x="452437" y="3705860"/>
            <a:chExt cx="11010900" cy="13906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343C1D-4A3F-BA0C-D963-AF37B40DAE95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F65C55-1740-5655-7AEC-AEEDBF939AEC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8F1BA-68C8-A673-FBAA-B351066484E8}"/>
              </a:ext>
            </a:extLst>
          </p:cNvPr>
          <p:cNvSpPr txBox="1"/>
          <p:nvPr/>
        </p:nvSpPr>
        <p:spPr>
          <a:xfrm>
            <a:off x="452437" y="4665738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hệ</a:t>
            </a:r>
            <a:r>
              <a:rPr lang="en-GB" sz="3200" b="1" dirty="0"/>
              <a:t> </a:t>
            </a:r>
            <a:r>
              <a:rPr lang="en-GB" sz="3200" b="1" dirty="0" err="1"/>
              <a:t>xảy</a:t>
            </a:r>
            <a:r>
              <a:rPr lang="en-GB" sz="3200" b="1" dirty="0"/>
              <a:t> </a:t>
            </a:r>
            <a:r>
              <a:rPr lang="en-GB" sz="3200" b="1" dirty="0" err="1"/>
              <a:t>ra</a:t>
            </a:r>
            <a:r>
              <a:rPr lang="en-GB" sz="3200" b="1" dirty="0"/>
              <a:t> </a:t>
            </a:r>
            <a:r>
              <a:rPr lang="en-GB" sz="3200" b="1" dirty="0" err="1"/>
              <a:t>dưới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nội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tự</a:t>
            </a:r>
            <a:r>
              <a:rPr lang="en-GB" sz="3200" b="1" dirty="0"/>
              <a:t> do (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riêng</a:t>
            </a:r>
            <a:r>
              <a:rPr lang="en-GB" sz="3200" b="1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F4EEF-2541-8B2E-6352-64462162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5" y="304800"/>
            <a:ext cx="3912763" cy="3124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D79F8C-A6A7-8FB0-4FE9-FDD4085B1D66}"/>
              </a:ext>
            </a:extLst>
          </p:cNvPr>
          <p:cNvSpPr txBox="1"/>
          <p:nvPr/>
        </p:nvSpPr>
        <p:spPr>
          <a:xfrm>
            <a:off x="7914071" y="3586545"/>
            <a:ext cx="235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Con </a:t>
            </a:r>
            <a:r>
              <a:rPr lang="en-GB" sz="2400" i="1" dirty="0" err="1"/>
              <a:t>lắc</a:t>
            </a:r>
            <a:r>
              <a:rPr lang="en-GB" sz="2400" i="1" dirty="0"/>
              <a:t> </a:t>
            </a:r>
            <a:r>
              <a:rPr lang="en-GB" sz="2400" i="1" dirty="0" err="1"/>
              <a:t>đơn</a:t>
            </a:r>
            <a:endParaRPr lang="en-GB" sz="2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F0885-73C7-3540-986F-4B6553CFEC39}"/>
              </a:ext>
            </a:extLst>
          </p:cNvPr>
          <p:cNvSpPr txBox="1"/>
          <p:nvPr/>
        </p:nvSpPr>
        <p:spPr>
          <a:xfrm>
            <a:off x="1015024" y="3586544"/>
            <a:ext cx="378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Con </a:t>
            </a:r>
            <a:r>
              <a:rPr lang="en-GB" sz="2400" i="1" dirty="0" err="1"/>
              <a:t>lắc</a:t>
            </a:r>
            <a:r>
              <a:rPr lang="en-GB" sz="2400" i="1" dirty="0"/>
              <a:t> </a:t>
            </a:r>
            <a:r>
              <a:rPr lang="en-GB" sz="2400" i="1" dirty="0" err="1"/>
              <a:t>lò</a:t>
            </a:r>
            <a:r>
              <a:rPr lang="en-GB" sz="2400" i="1" dirty="0"/>
              <a:t> xo </a:t>
            </a:r>
            <a:r>
              <a:rPr lang="en-GB" sz="2400" i="1" dirty="0" err="1"/>
              <a:t>thẳng</a:t>
            </a:r>
            <a:r>
              <a:rPr lang="en-GB" sz="2400" i="1" dirty="0"/>
              <a:t> </a:t>
            </a:r>
            <a:r>
              <a:rPr lang="en-GB" sz="2400" i="1" dirty="0" err="1"/>
              <a:t>đứng</a:t>
            </a:r>
            <a:endParaRPr lang="en-GB" sz="2400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1DAEBE-0C3E-78D1-9F34-7273BC010A3F}"/>
              </a:ext>
            </a:extLst>
          </p:cNvPr>
          <p:cNvGrpSpPr/>
          <p:nvPr/>
        </p:nvGrpSpPr>
        <p:grpSpPr>
          <a:xfrm>
            <a:off x="10847900" y="5351127"/>
            <a:ext cx="657645" cy="743953"/>
            <a:chOff x="247650" y="266700"/>
            <a:chExt cx="11276108" cy="58102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E5D2D8-C11D-2682-5601-5EAC64FF1914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39BE7D-31EC-DB8A-E08B-DDF71AFC2251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3836FF5-920D-1AC9-8181-635CB71D3529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880073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EE7C5C-3F23-DB66-28AA-4E10100D7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5708" r="3300" b="9854"/>
          <a:stretch/>
        </p:blipFill>
        <p:spPr>
          <a:xfrm>
            <a:off x="-10913638" y="0"/>
            <a:ext cx="3391616" cy="32773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A7A584-49E2-78CB-2E75-2F3F18C26B36}"/>
              </a:ext>
            </a:extLst>
          </p:cNvPr>
          <p:cNvGrpSpPr/>
          <p:nvPr/>
        </p:nvGrpSpPr>
        <p:grpSpPr>
          <a:xfrm>
            <a:off x="-11925300" y="4144729"/>
            <a:ext cx="11339513" cy="2218690"/>
            <a:chOff x="452437" y="3705860"/>
            <a:chExt cx="11010900" cy="13906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343C1D-4A3F-BA0C-D963-AF37B40DAE95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F65C55-1740-5655-7AEC-AEEDBF939AEC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8F1BA-68C8-A673-FBAA-B351066484E8}"/>
              </a:ext>
            </a:extLst>
          </p:cNvPr>
          <p:cNvSpPr txBox="1"/>
          <p:nvPr/>
        </p:nvSpPr>
        <p:spPr>
          <a:xfrm>
            <a:off x="-11718127" y="4495493"/>
            <a:ext cx="1109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Dao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hệ</a:t>
            </a:r>
            <a:r>
              <a:rPr lang="en-GB" sz="3200" b="1" dirty="0"/>
              <a:t> </a:t>
            </a:r>
            <a:r>
              <a:rPr lang="en-GB" sz="3200" b="1" dirty="0" err="1"/>
              <a:t>xảy</a:t>
            </a:r>
            <a:r>
              <a:rPr lang="en-GB" sz="3200" b="1" dirty="0"/>
              <a:t> </a:t>
            </a:r>
            <a:r>
              <a:rPr lang="en-GB" sz="3200" b="1" dirty="0" err="1"/>
              <a:t>ra</a:t>
            </a:r>
            <a:r>
              <a:rPr lang="en-GB" sz="3200" b="1" dirty="0"/>
              <a:t> </a:t>
            </a:r>
            <a:r>
              <a:rPr lang="en-GB" sz="3200" b="1" dirty="0" err="1"/>
              <a:t>dưới</a:t>
            </a:r>
            <a:r>
              <a:rPr lang="en-GB" sz="3200" b="1" dirty="0"/>
              <a:t> </a:t>
            </a:r>
            <a:r>
              <a:rPr lang="en-GB" sz="3200" b="1" dirty="0" err="1"/>
              <a:t>tác</a:t>
            </a:r>
            <a:r>
              <a:rPr lang="en-GB" sz="3200" b="1" dirty="0"/>
              <a:t> </a:t>
            </a:r>
            <a:r>
              <a:rPr lang="en-GB" sz="3200" b="1" dirty="0" err="1"/>
              <a:t>dụng</a:t>
            </a:r>
            <a:r>
              <a:rPr lang="en-GB" sz="3200" b="1" dirty="0"/>
              <a:t> </a:t>
            </a:r>
            <a:r>
              <a:rPr lang="en-GB" sz="3200" b="1" dirty="0" err="1"/>
              <a:t>của</a:t>
            </a:r>
            <a:r>
              <a:rPr lang="en-GB" sz="3200" b="1" dirty="0"/>
              <a:t> </a:t>
            </a:r>
            <a:r>
              <a:rPr lang="en-GB" sz="3200" b="1" dirty="0" err="1"/>
              <a:t>nội</a:t>
            </a:r>
            <a:r>
              <a:rPr lang="en-GB" sz="3200" b="1" dirty="0"/>
              <a:t> </a:t>
            </a:r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được</a:t>
            </a:r>
            <a:r>
              <a:rPr lang="en-GB" sz="3200" b="1" dirty="0"/>
              <a:t> </a:t>
            </a:r>
            <a:r>
              <a:rPr lang="en-GB" sz="3200" b="1" dirty="0" err="1"/>
              <a:t>gọi</a:t>
            </a:r>
            <a:r>
              <a:rPr lang="en-GB" sz="3200" b="1" dirty="0"/>
              <a:t> </a:t>
            </a:r>
            <a:r>
              <a:rPr lang="en-GB" sz="3200" b="1" dirty="0" err="1"/>
              <a:t>là</a:t>
            </a:r>
            <a:r>
              <a:rPr lang="en-GB" sz="3200" b="1" dirty="0"/>
              <a:t> 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tự</a:t>
            </a:r>
            <a:r>
              <a:rPr lang="en-GB" sz="3200" b="1" dirty="0"/>
              <a:t> do (</a:t>
            </a:r>
            <a:r>
              <a:rPr lang="en-GB" sz="3200" b="1" dirty="0" err="1"/>
              <a:t>dao</a:t>
            </a:r>
            <a:r>
              <a:rPr lang="en-GB" sz="3200" b="1" dirty="0"/>
              <a:t> </a:t>
            </a:r>
            <a:r>
              <a:rPr lang="en-GB" sz="3200" b="1" dirty="0" err="1"/>
              <a:t>động</a:t>
            </a:r>
            <a:r>
              <a:rPr lang="en-GB" sz="3200" b="1" dirty="0"/>
              <a:t> </a:t>
            </a:r>
            <a:r>
              <a:rPr lang="en-GB" sz="3200" b="1" dirty="0" err="1"/>
              <a:t>riêng</a:t>
            </a:r>
            <a:r>
              <a:rPr lang="en-GB" sz="3200" b="1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F4EEF-2541-8B2E-6352-64462162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1125" y="172169"/>
            <a:ext cx="3912763" cy="3124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D79F8C-A6A7-8FB0-4FE9-FDD4085B1D66}"/>
              </a:ext>
            </a:extLst>
          </p:cNvPr>
          <p:cNvSpPr txBox="1"/>
          <p:nvPr/>
        </p:nvSpPr>
        <p:spPr>
          <a:xfrm>
            <a:off x="-4411279" y="3453914"/>
            <a:ext cx="235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Con </a:t>
            </a:r>
            <a:r>
              <a:rPr lang="en-GB" sz="2400" i="1" dirty="0" err="1"/>
              <a:t>lắc</a:t>
            </a:r>
            <a:r>
              <a:rPr lang="en-GB" sz="2400" i="1" dirty="0"/>
              <a:t> </a:t>
            </a:r>
            <a:r>
              <a:rPr lang="en-GB" sz="2400" i="1" dirty="0" err="1"/>
              <a:t>đơn</a:t>
            </a:r>
            <a:endParaRPr lang="en-GB" sz="2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F0885-73C7-3540-986F-4B6553CFEC39}"/>
              </a:ext>
            </a:extLst>
          </p:cNvPr>
          <p:cNvSpPr txBox="1"/>
          <p:nvPr/>
        </p:nvSpPr>
        <p:spPr>
          <a:xfrm>
            <a:off x="-11310326" y="3453913"/>
            <a:ext cx="378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Con </a:t>
            </a:r>
            <a:r>
              <a:rPr lang="en-GB" sz="2400" i="1" dirty="0" err="1"/>
              <a:t>lắc</a:t>
            </a:r>
            <a:r>
              <a:rPr lang="en-GB" sz="2400" i="1" dirty="0"/>
              <a:t> </a:t>
            </a:r>
            <a:r>
              <a:rPr lang="en-GB" sz="2400" i="1" dirty="0" err="1"/>
              <a:t>lò</a:t>
            </a:r>
            <a:r>
              <a:rPr lang="en-GB" sz="2400" i="1" dirty="0"/>
              <a:t> xo </a:t>
            </a:r>
            <a:r>
              <a:rPr lang="en-GB" sz="2400" i="1" dirty="0" err="1"/>
              <a:t>thẳng</a:t>
            </a:r>
            <a:r>
              <a:rPr lang="en-GB" sz="2400" i="1" dirty="0"/>
              <a:t> </a:t>
            </a:r>
            <a:r>
              <a:rPr lang="en-GB" sz="2400" i="1" dirty="0" err="1"/>
              <a:t>đứng</a:t>
            </a:r>
            <a:endParaRPr lang="en-GB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8A7C85-7E44-ACD5-2B53-A3462227386B}"/>
              </a:ext>
            </a:extLst>
          </p:cNvPr>
          <p:cNvGrpSpPr/>
          <p:nvPr/>
        </p:nvGrpSpPr>
        <p:grpSpPr>
          <a:xfrm>
            <a:off x="218656" y="189498"/>
            <a:ext cx="11754689" cy="6479005"/>
            <a:chOff x="247650" y="266700"/>
            <a:chExt cx="11276108" cy="58102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C9A93-C9F9-94DE-B4E6-44F536D7E6C7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557AA3-5F25-D16A-8887-ECA44C6D5C43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C005D1C-0A74-B6CE-330B-AC467CC9649C}"/>
              </a:ext>
            </a:extLst>
          </p:cNvPr>
          <p:cNvSpPr txBox="1"/>
          <p:nvPr/>
        </p:nvSpPr>
        <p:spPr>
          <a:xfrm>
            <a:off x="377523" y="359438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Con </a:t>
            </a:r>
            <a:r>
              <a:rPr lang="en-GB" sz="3200" b="1" dirty="0" err="1"/>
              <a:t>lắc</a:t>
            </a:r>
            <a:r>
              <a:rPr lang="en-GB" sz="3200" b="1" dirty="0"/>
              <a:t> </a:t>
            </a:r>
            <a:r>
              <a:rPr lang="en-GB" sz="3200" b="1" dirty="0" err="1"/>
              <a:t>lò</a:t>
            </a:r>
            <a:r>
              <a:rPr lang="en-GB" sz="3200" b="1" dirty="0"/>
              <a:t> xo: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BD90B-9B65-154F-CBC6-FACAB13A517E}"/>
              </a:ext>
            </a:extLst>
          </p:cNvPr>
          <p:cNvSpPr txBox="1"/>
          <p:nvPr/>
        </p:nvSpPr>
        <p:spPr>
          <a:xfrm>
            <a:off x="796394" y="821765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Chu </a:t>
            </a:r>
            <a:r>
              <a:rPr lang="en-GB" sz="3200" b="1" dirty="0" err="1"/>
              <a:t>kì</a:t>
            </a:r>
            <a:r>
              <a:rPr lang="en-GB" sz="3200" b="1" dirty="0"/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17EFF-79F6-52A7-004B-E77FE4DE2396}"/>
              </a:ext>
            </a:extLst>
          </p:cNvPr>
          <p:cNvSpPr txBox="1"/>
          <p:nvPr/>
        </p:nvSpPr>
        <p:spPr>
          <a:xfrm>
            <a:off x="875827" y="1441881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Tần</a:t>
            </a:r>
            <a:r>
              <a:rPr lang="en-GB" sz="3200" b="1" dirty="0"/>
              <a:t> </a:t>
            </a:r>
            <a:r>
              <a:rPr lang="en-GB" sz="3200" b="1" dirty="0" err="1"/>
              <a:t>số</a:t>
            </a:r>
            <a:r>
              <a:rPr lang="en-GB" sz="3200" b="1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62C55-9E52-0B21-F410-BE02AFD34691}"/>
              </a:ext>
            </a:extLst>
          </p:cNvPr>
          <p:cNvSpPr txBox="1"/>
          <p:nvPr/>
        </p:nvSpPr>
        <p:spPr>
          <a:xfrm>
            <a:off x="875826" y="2086894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Tần</a:t>
            </a:r>
            <a:r>
              <a:rPr lang="en-GB" sz="3200" b="1" dirty="0"/>
              <a:t> </a:t>
            </a:r>
            <a:r>
              <a:rPr lang="en-GB" sz="3200" b="1" dirty="0" err="1"/>
              <a:t>số</a:t>
            </a:r>
            <a:r>
              <a:rPr lang="en-GB" sz="3200" b="1" dirty="0"/>
              <a:t> </a:t>
            </a:r>
            <a:r>
              <a:rPr lang="en-GB" sz="3200" b="1" dirty="0" err="1"/>
              <a:t>góc</a:t>
            </a:r>
            <a:endParaRPr lang="en-GB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5B77E-A1C8-A52A-E9BB-B11DA09CED17}"/>
              </a:ext>
            </a:extLst>
          </p:cNvPr>
          <p:cNvSpPr txBox="1"/>
          <p:nvPr/>
        </p:nvSpPr>
        <p:spPr>
          <a:xfrm>
            <a:off x="913557" y="2984947"/>
            <a:ext cx="1109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Lực</a:t>
            </a:r>
            <a:r>
              <a:rPr lang="en-GB" sz="3200" b="1" dirty="0"/>
              <a:t> </a:t>
            </a:r>
            <a:r>
              <a:rPr lang="en-GB" sz="3200" b="1" dirty="0" err="1"/>
              <a:t>đàn</a:t>
            </a:r>
            <a:r>
              <a:rPr lang="en-GB" sz="3200" b="1" dirty="0"/>
              <a:t> </a:t>
            </a:r>
            <a:r>
              <a:rPr lang="en-GB" sz="3200" b="1" dirty="0" err="1"/>
              <a:t>hồi</a:t>
            </a:r>
            <a:endParaRPr lang="en-GB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58B6A-928E-1B3B-5DDD-40D482EFAC4D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57856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710565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05FCB-F0FF-31D3-FD7E-41FA67D6EC84}"/>
              </a:ext>
            </a:extLst>
          </p:cNvPr>
          <p:cNvGrpSpPr/>
          <p:nvPr/>
        </p:nvGrpSpPr>
        <p:grpSpPr>
          <a:xfrm>
            <a:off x="218656" y="189498"/>
            <a:ext cx="11754689" cy="6479005"/>
            <a:chOff x="247650" y="266700"/>
            <a:chExt cx="11276108" cy="5810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995D8-8133-56BE-A037-0AA128248F96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868EC5-F837-7399-3CFE-845D21C7BE82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8B0B9A-00EF-6D7E-5D55-F906D17E594B}"/>
              </a:ext>
            </a:extLst>
          </p:cNvPr>
          <p:cNvSpPr txBox="1"/>
          <p:nvPr/>
        </p:nvSpPr>
        <p:spPr>
          <a:xfrm>
            <a:off x="539490" y="359438"/>
            <a:ext cx="1127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- Li </a:t>
            </a:r>
            <a:r>
              <a:rPr lang="en-GB" sz="2800" b="1" dirty="0" err="1"/>
              <a:t>độ</a:t>
            </a:r>
            <a:r>
              <a:rPr lang="en-GB" sz="2800" b="1" dirty="0"/>
              <a:t>: 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tọa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mà</a:t>
            </a:r>
            <a:r>
              <a:rPr lang="en-GB" sz="2800" b="1" dirty="0"/>
              <a:t> </a:t>
            </a:r>
            <a:r>
              <a:rPr lang="en-GB" sz="2800" b="1" dirty="0" err="1"/>
              <a:t>gốc</a:t>
            </a:r>
            <a:r>
              <a:rPr lang="en-GB" sz="2800" b="1" dirty="0"/>
              <a:t> </a:t>
            </a:r>
            <a:r>
              <a:rPr lang="en-GB" sz="2800" b="1" dirty="0" err="1"/>
              <a:t>tọa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chọn</a:t>
            </a:r>
            <a:r>
              <a:rPr lang="en-GB" sz="2800" b="1" dirty="0"/>
              <a:t> </a:t>
            </a:r>
            <a:r>
              <a:rPr lang="en-GB" sz="2800" b="1" dirty="0" err="1"/>
              <a:t>trùng</a:t>
            </a:r>
            <a:r>
              <a:rPr lang="en-GB" sz="2800" b="1" dirty="0"/>
              <a:t> </a:t>
            </a:r>
            <a:r>
              <a:rPr lang="en-GB" sz="2800" b="1" dirty="0" err="1"/>
              <a:t>với</a:t>
            </a:r>
            <a:r>
              <a:rPr lang="en-GB" sz="2800" b="1" dirty="0"/>
              <a:t> </a:t>
            </a:r>
            <a:r>
              <a:rPr lang="en-GB" sz="2800" b="1" dirty="0" err="1"/>
              <a:t>vị</a:t>
            </a:r>
            <a:r>
              <a:rPr lang="en-GB" sz="2800" b="1" dirty="0"/>
              <a:t> </a:t>
            </a:r>
            <a:r>
              <a:rPr lang="en-GB" sz="2800" b="1" dirty="0" err="1"/>
              <a:t>trí</a:t>
            </a:r>
            <a:r>
              <a:rPr lang="en-GB" sz="2800" b="1" dirty="0"/>
              <a:t> </a:t>
            </a:r>
            <a:r>
              <a:rPr lang="en-GB" sz="2800" b="1" dirty="0" err="1"/>
              <a:t>cân</a:t>
            </a:r>
            <a:r>
              <a:rPr lang="en-GB" sz="2800" b="1" dirty="0"/>
              <a:t> </a:t>
            </a:r>
            <a:r>
              <a:rPr lang="en-GB" sz="2800" b="1" dirty="0" err="1"/>
              <a:t>bằng</a:t>
            </a:r>
            <a:endParaRPr lang="en-GB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A6CD1-3A46-BB4A-8326-7C56E60837F0}"/>
              </a:ext>
            </a:extLst>
          </p:cNvPr>
          <p:cNvSpPr txBox="1"/>
          <p:nvPr/>
        </p:nvSpPr>
        <p:spPr>
          <a:xfrm>
            <a:off x="539490" y="1161187"/>
            <a:ext cx="553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- </a:t>
            </a:r>
            <a:r>
              <a:rPr lang="en-GB" sz="2800" b="1" dirty="0" err="1"/>
              <a:t>Biên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lớn</a:t>
            </a:r>
            <a:r>
              <a:rPr lang="en-GB" sz="2800" b="1" dirty="0"/>
              <a:t> </a:t>
            </a:r>
            <a:r>
              <a:rPr lang="en-GB" sz="2800" b="1" dirty="0" err="1"/>
              <a:t>cực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li </a:t>
            </a:r>
            <a:r>
              <a:rPr lang="en-GB" sz="2800" b="1" dirty="0" err="1"/>
              <a:t>độ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F6778-FEAA-556F-1D70-96BFCD278E03}"/>
              </a:ext>
            </a:extLst>
          </p:cNvPr>
          <p:cNvSpPr txBox="1"/>
          <p:nvPr/>
        </p:nvSpPr>
        <p:spPr>
          <a:xfrm>
            <a:off x="539490" y="1962936"/>
            <a:ext cx="8971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- Chu </a:t>
            </a:r>
            <a:r>
              <a:rPr lang="en-GB" sz="2800" b="1" dirty="0" err="1"/>
              <a:t>kì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khoảng</a:t>
            </a:r>
            <a:r>
              <a:rPr lang="en-GB" sz="2800" b="1" dirty="0"/>
              <a:t> </a:t>
            </a:r>
            <a:r>
              <a:rPr lang="en-GB" sz="2800" b="1" dirty="0" err="1"/>
              <a:t>thời</a:t>
            </a:r>
            <a:r>
              <a:rPr lang="en-GB" sz="2800" b="1" dirty="0"/>
              <a:t> </a:t>
            </a:r>
            <a:r>
              <a:rPr lang="en-GB" sz="2800" b="1" dirty="0" err="1"/>
              <a:t>gian</a:t>
            </a:r>
            <a:r>
              <a:rPr lang="en-GB" sz="2800" b="1" dirty="0"/>
              <a:t> </a:t>
            </a:r>
            <a:r>
              <a:rPr lang="en-GB" sz="2800" b="1" dirty="0" err="1"/>
              <a:t>để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thực</a:t>
            </a:r>
            <a:r>
              <a:rPr lang="en-GB" sz="2800" b="1" dirty="0"/>
              <a:t> </a:t>
            </a:r>
            <a:r>
              <a:rPr lang="en-GB" sz="2800" b="1" dirty="0" err="1"/>
              <a:t>hiên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endParaRPr lang="en-GB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9CDB4-218E-6AEA-E249-FDF0ABA1D3FF}"/>
              </a:ext>
            </a:extLst>
          </p:cNvPr>
          <p:cNvSpPr txBox="1"/>
          <p:nvPr/>
        </p:nvSpPr>
        <p:spPr>
          <a:xfrm>
            <a:off x="539490" y="2764685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- </a:t>
            </a:r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: </a:t>
            </a:r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xác</a:t>
            </a:r>
            <a:r>
              <a:rPr lang="en-GB" sz="2800" b="1" dirty="0"/>
              <a:t> </a:t>
            </a:r>
            <a:r>
              <a:rPr lang="en-GB" sz="2800" b="1" dirty="0" err="1"/>
              <a:t>định</a:t>
            </a:r>
            <a:r>
              <a:rPr lang="en-GB" sz="2800" b="1" dirty="0"/>
              <a:t> </a:t>
            </a:r>
            <a:r>
              <a:rPr lang="en-GB" sz="2800" b="1" dirty="0" err="1"/>
              <a:t>bởi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mà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thực</a:t>
            </a:r>
            <a:r>
              <a:rPr lang="en-GB" sz="2800" b="1" dirty="0"/>
              <a:t> </a:t>
            </a:r>
            <a:r>
              <a:rPr lang="en-GB" sz="2800" b="1" dirty="0" err="1"/>
              <a:t>hiên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trong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giây</a:t>
            </a:r>
            <a:endParaRPr lang="en-GB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8A31D6-8E8F-2681-E463-F9B394E83A74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CFED6-3A2C-9581-3039-EABD9FD21790}"/>
              </a:ext>
            </a:extLst>
          </p:cNvPr>
          <p:cNvGrpSpPr/>
          <p:nvPr/>
        </p:nvGrpSpPr>
        <p:grpSpPr>
          <a:xfrm>
            <a:off x="2536679" y="7394405"/>
            <a:ext cx="6902835" cy="1582013"/>
            <a:chOff x="2796296" y="4633270"/>
            <a:chExt cx="6902835" cy="15820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20D2BC-7A8B-CDDA-988F-EA6A27439236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7A584F-96E4-3771-A906-ED52993E01F3}"/>
                    </a:ext>
                  </a:extLst>
                </p:cNvPr>
                <p:cNvSpPr txBox="1"/>
                <p:nvPr/>
              </p:nvSpPr>
              <p:spPr>
                <a:xfrm>
                  <a:off x="2864864" y="4845279"/>
                  <a:ext cx="6765698" cy="12302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=&gt;           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𝐻𝑧</m:t>
                            </m:r>
                          </m:e>
                        </m:d>
                      </m:oMath>
                    </m:oMathPara>
                  </a14:m>
                  <a:endParaRPr lang="en-GB" sz="36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7A584F-96E4-3771-A906-ED52993E0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4864" y="4845279"/>
                  <a:ext cx="6765698" cy="12302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064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710565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05FCB-F0FF-31D3-FD7E-41FA67D6EC84}"/>
              </a:ext>
            </a:extLst>
          </p:cNvPr>
          <p:cNvGrpSpPr/>
          <p:nvPr/>
        </p:nvGrpSpPr>
        <p:grpSpPr>
          <a:xfrm>
            <a:off x="218656" y="189498"/>
            <a:ext cx="11754689" cy="6479005"/>
            <a:chOff x="247650" y="266700"/>
            <a:chExt cx="11276108" cy="5810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995D8-8133-56BE-A037-0AA128248F96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868EC5-F837-7399-3CFE-845D21C7BE82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B8E90-ECB0-6237-CA03-0CA155D93D14}"/>
              </a:ext>
            </a:extLst>
          </p:cNvPr>
          <p:cNvGrpSpPr/>
          <p:nvPr/>
        </p:nvGrpSpPr>
        <p:grpSpPr>
          <a:xfrm>
            <a:off x="2536679" y="4114175"/>
            <a:ext cx="6902835" cy="1582013"/>
            <a:chOff x="2796296" y="4633270"/>
            <a:chExt cx="6902835" cy="15820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56621F-A7C4-C6E7-B580-46C04D3529C9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B4C1808-48E7-7ADC-148E-87B635225C35}"/>
                    </a:ext>
                  </a:extLst>
                </p:cNvPr>
                <p:cNvSpPr txBox="1"/>
                <p:nvPr/>
              </p:nvSpPr>
              <p:spPr>
                <a:xfrm>
                  <a:off x="2864864" y="4845279"/>
                  <a:ext cx="6765698" cy="12302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=&gt;           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𝐻𝑧</m:t>
                            </m:r>
                          </m:e>
                        </m:d>
                      </m:oMath>
                    </m:oMathPara>
                  </a14:m>
                  <a:endParaRPr lang="en-GB" sz="36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B4C1808-48E7-7ADC-148E-87B635225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4864" y="4845279"/>
                  <a:ext cx="6765698" cy="12302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87D4C4-D8FA-F3CF-E900-2009077CD51F}"/>
              </a:ext>
            </a:extLst>
          </p:cNvPr>
          <p:cNvSpPr txBox="1"/>
          <p:nvPr/>
        </p:nvSpPr>
        <p:spPr>
          <a:xfrm>
            <a:off x="581884" y="7271727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Pha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lượng</a:t>
            </a:r>
            <a:r>
              <a:rPr lang="en-GB" sz="2800" b="1" dirty="0"/>
              <a:t> </a:t>
            </a:r>
            <a:r>
              <a:rPr lang="en-GB" sz="2800" b="1" dirty="0" err="1"/>
              <a:t>đặc</a:t>
            </a:r>
            <a:r>
              <a:rPr lang="en-GB" sz="2800" b="1" dirty="0"/>
              <a:t> </a:t>
            </a:r>
            <a:r>
              <a:rPr lang="en-GB" sz="2800" b="1" dirty="0" err="1"/>
              <a:t>trưng</a:t>
            </a:r>
            <a:r>
              <a:rPr lang="en-GB" sz="2800" b="1" dirty="0"/>
              <a:t> </a:t>
            </a:r>
            <a:r>
              <a:rPr lang="en-GB" sz="2800" b="1" dirty="0" err="1"/>
              <a:t>cho</a:t>
            </a:r>
            <a:r>
              <a:rPr lang="en-GB" sz="2800" b="1" dirty="0"/>
              <a:t> </a:t>
            </a:r>
            <a:r>
              <a:rPr lang="en-GB" sz="2800" b="1" dirty="0" err="1"/>
              <a:t>trạng</a:t>
            </a:r>
            <a:r>
              <a:rPr lang="en-GB" sz="2800" b="1" dirty="0"/>
              <a:t> </a:t>
            </a:r>
            <a:r>
              <a:rPr lang="en-GB" sz="2800" b="1" dirty="0" err="1"/>
              <a:t>thái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trong</a:t>
            </a:r>
            <a:r>
              <a:rPr lang="en-GB" sz="2800" b="1" dirty="0"/>
              <a:t> </a:t>
            </a:r>
            <a:r>
              <a:rPr lang="en-GB" sz="2800" b="1" dirty="0" err="1"/>
              <a:t>quá</a:t>
            </a:r>
            <a:r>
              <a:rPr lang="en-GB" sz="2800" b="1" dirty="0"/>
              <a:t> </a:t>
            </a:r>
            <a:r>
              <a:rPr lang="en-GB" sz="2800" b="1" dirty="0" err="1"/>
              <a:t>trình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endParaRPr lang="en-GB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DE36A-F941-11E6-DE26-1AA9D3F59444}"/>
              </a:ext>
            </a:extLst>
          </p:cNvPr>
          <p:cNvSpPr txBox="1"/>
          <p:nvPr/>
        </p:nvSpPr>
        <p:spPr>
          <a:xfrm>
            <a:off x="581884" y="8504364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góc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lượng</a:t>
            </a:r>
            <a:r>
              <a:rPr lang="en-GB" sz="2800" b="1" dirty="0"/>
              <a:t> </a:t>
            </a:r>
            <a:r>
              <a:rPr lang="en-GB" sz="2800" b="1" dirty="0" err="1"/>
              <a:t>đặc</a:t>
            </a:r>
            <a:r>
              <a:rPr lang="en-GB" sz="2800" b="1" dirty="0"/>
              <a:t> </a:t>
            </a:r>
            <a:r>
              <a:rPr lang="en-GB" sz="2800" b="1" dirty="0" err="1"/>
              <a:t>trưng</a:t>
            </a:r>
            <a:r>
              <a:rPr lang="en-GB" sz="2800" b="1" dirty="0"/>
              <a:t> </a:t>
            </a:r>
            <a:r>
              <a:rPr lang="en-GB" sz="2800" b="1" dirty="0" err="1"/>
              <a:t>cho</a:t>
            </a:r>
            <a:r>
              <a:rPr lang="en-GB" sz="2800" b="1" dirty="0"/>
              <a:t> </a:t>
            </a:r>
            <a:r>
              <a:rPr lang="en-GB" sz="2800" b="1" dirty="0" err="1"/>
              <a:t>tốc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biến</a:t>
            </a:r>
            <a:r>
              <a:rPr lang="en-GB" sz="2800" b="1" dirty="0"/>
              <a:t> </a:t>
            </a:r>
            <a:r>
              <a:rPr lang="en-GB" sz="2800" b="1" dirty="0" err="1"/>
              <a:t>thiên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pha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endParaRPr lang="en-GB" sz="28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2B2D57-B8A4-F708-F510-2815C3F6B06B}"/>
              </a:ext>
            </a:extLst>
          </p:cNvPr>
          <p:cNvGrpSpPr/>
          <p:nvPr/>
        </p:nvGrpSpPr>
        <p:grpSpPr>
          <a:xfrm>
            <a:off x="3999875" y="7470898"/>
            <a:ext cx="3771900" cy="1318502"/>
            <a:chOff x="2796296" y="4633270"/>
            <a:chExt cx="6902835" cy="15820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51D0F6-CA2F-246F-E958-03341A9674F4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5FB337C-B61E-EB7B-84B5-564B324E5E59}"/>
                    </a:ext>
                  </a:extLst>
                </p:cNvPr>
                <p:cNvSpPr txBox="1"/>
                <p:nvPr/>
              </p:nvSpPr>
              <p:spPr>
                <a:xfrm>
                  <a:off x="4125841" y="4776649"/>
                  <a:ext cx="3015977" cy="10143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=2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GB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5FB337C-B61E-EB7B-84B5-564B324E5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41" y="4776649"/>
                  <a:ext cx="3015977" cy="1014317"/>
                </a:xfrm>
                <a:prstGeom prst="rect">
                  <a:avLst/>
                </a:prstGeom>
                <a:blipFill>
                  <a:blip r:embed="rId3"/>
                  <a:stretch>
                    <a:fillRect r="-33210" b="-136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69F350-E21B-5110-73D2-BA7008681BA3}"/>
              </a:ext>
            </a:extLst>
          </p:cNvPr>
          <p:cNvGrpSpPr/>
          <p:nvPr/>
        </p:nvGrpSpPr>
        <p:grpSpPr>
          <a:xfrm>
            <a:off x="3999875" y="10871411"/>
            <a:ext cx="3771900" cy="1407721"/>
            <a:chOff x="2796296" y="4633270"/>
            <a:chExt cx="6902835" cy="15820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9B43F6-07C2-B2B2-4D62-A384530EBC6B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73E8E1-C897-14DE-AB13-7D800D4470CB}"/>
                    </a:ext>
                  </a:extLst>
                </p:cNvPr>
                <p:cNvSpPr txBox="1"/>
                <p:nvPr/>
              </p:nvSpPr>
              <p:spPr>
                <a:xfrm>
                  <a:off x="3240035" y="4787563"/>
                  <a:ext cx="5441604" cy="1273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73E8E1-C897-14DE-AB13-7D800D447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035" y="4787563"/>
                  <a:ext cx="5441604" cy="12734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535E919-9146-ADC1-51BA-737FE497255B}"/>
              </a:ext>
            </a:extLst>
          </p:cNvPr>
          <p:cNvSpPr txBox="1"/>
          <p:nvPr/>
        </p:nvSpPr>
        <p:spPr>
          <a:xfrm>
            <a:off x="2308806" y="5719890"/>
            <a:ext cx="715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/>
              <a:t>Từ</a:t>
            </a:r>
            <a:r>
              <a:rPr lang="en-GB" sz="2400" i="1" dirty="0"/>
              <a:t> </a:t>
            </a:r>
            <a:r>
              <a:rPr lang="en-GB" sz="2400" i="1" dirty="0" err="1"/>
              <a:t>công</a:t>
            </a:r>
            <a:r>
              <a:rPr lang="en-GB" sz="2400" i="1" dirty="0"/>
              <a:t> </a:t>
            </a:r>
            <a:r>
              <a:rPr lang="en-GB" sz="2400" i="1" dirty="0" err="1"/>
              <a:t>thức</a:t>
            </a:r>
            <a:r>
              <a:rPr lang="en-GB" sz="2400" i="1" dirty="0"/>
              <a:t> Chu </a:t>
            </a:r>
            <a:r>
              <a:rPr lang="en-GB" sz="2400" i="1" dirty="0" err="1"/>
              <a:t>kì</a:t>
            </a:r>
            <a:r>
              <a:rPr lang="en-GB" sz="2400" i="1" dirty="0"/>
              <a:t> </a:t>
            </a:r>
            <a:r>
              <a:rPr lang="en-GB" sz="2400" i="1" dirty="0" err="1"/>
              <a:t>suy</a:t>
            </a:r>
            <a:r>
              <a:rPr lang="en-GB" sz="2400" i="1" dirty="0"/>
              <a:t> </a:t>
            </a:r>
            <a:r>
              <a:rPr lang="en-GB" sz="2400" i="1" dirty="0" err="1"/>
              <a:t>ra</a:t>
            </a:r>
            <a:r>
              <a:rPr lang="en-GB" sz="2400" i="1" dirty="0"/>
              <a:t> </a:t>
            </a:r>
            <a:r>
              <a:rPr lang="en-GB" sz="2400" i="1" dirty="0" err="1"/>
              <a:t>Tần</a:t>
            </a:r>
            <a:r>
              <a:rPr lang="en-GB" sz="2400" i="1" dirty="0"/>
              <a:t> </a:t>
            </a:r>
            <a:r>
              <a:rPr lang="en-GB" sz="2400" i="1" dirty="0" err="1"/>
              <a:t>số</a:t>
            </a:r>
            <a:endParaRPr lang="en-GB" sz="2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F4903D-F823-EB42-9330-39B892E52357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9C867C-C830-6D8C-A3E6-2DC0CB110C62}"/>
              </a:ext>
            </a:extLst>
          </p:cNvPr>
          <p:cNvSpPr txBox="1"/>
          <p:nvPr/>
        </p:nvSpPr>
        <p:spPr>
          <a:xfrm>
            <a:off x="539490" y="359438"/>
            <a:ext cx="1127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- Li </a:t>
            </a:r>
            <a:r>
              <a:rPr lang="en-GB" sz="2800" b="1" dirty="0" err="1"/>
              <a:t>độ</a:t>
            </a:r>
            <a:r>
              <a:rPr lang="en-GB" sz="2800" b="1" dirty="0"/>
              <a:t>: 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tọa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mà</a:t>
            </a:r>
            <a:r>
              <a:rPr lang="en-GB" sz="2800" b="1" dirty="0"/>
              <a:t> </a:t>
            </a:r>
            <a:r>
              <a:rPr lang="en-GB" sz="2800" b="1" dirty="0" err="1"/>
              <a:t>gốc</a:t>
            </a:r>
            <a:r>
              <a:rPr lang="en-GB" sz="2800" b="1" dirty="0"/>
              <a:t> </a:t>
            </a:r>
            <a:r>
              <a:rPr lang="en-GB" sz="2800" b="1" dirty="0" err="1"/>
              <a:t>tọa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chọn</a:t>
            </a:r>
            <a:r>
              <a:rPr lang="en-GB" sz="2800" b="1" dirty="0"/>
              <a:t> </a:t>
            </a:r>
            <a:r>
              <a:rPr lang="en-GB" sz="2800" b="1" dirty="0" err="1"/>
              <a:t>trùng</a:t>
            </a:r>
            <a:r>
              <a:rPr lang="en-GB" sz="2800" b="1" dirty="0"/>
              <a:t> </a:t>
            </a:r>
            <a:r>
              <a:rPr lang="en-GB" sz="2800" b="1" dirty="0" err="1"/>
              <a:t>với</a:t>
            </a:r>
            <a:r>
              <a:rPr lang="en-GB" sz="2800" b="1" dirty="0"/>
              <a:t> </a:t>
            </a:r>
            <a:r>
              <a:rPr lang="en-GB" sz="2800" b="1" dirty="0" err="1"/>
              <a:t>vị</a:t>
            </a:r>
            <a:r>
              <a:rPr lang="en-GB" sz="2800" b="1" dirty="0"/>
              <a:t> </a:t>
            </a:r>
            <a:r>
              <a:rPr lang="en-GB" sz="2800" b="1" dirty="0" err="1"/>
              <a:t>trí</a:t>
            </a:r>
            <a:r>
              <a:rPr lang="en-GB" sz="2800" b="1" dirty="0"/>
              <a:t> </a:t>
            </a:r>
            <a:r>
              <a:rPr lang="en-GB" sz="2800" b="1" dirty="0" err="1"/>
              <a:t>cân</a:t>
            </a:r>
            <a:r>
              <a:rPr lang="en-GB" sz="2800" b="1" dirty="0"/>
              <a:t> </a:t>
            </a:r>
            <a:r>
              <a:rPr lang="en-GB" sz="2800" b="1" dirty="0" err="1"/>
              <a:t>bằng</a:t>
            </a:r>
            <a:endParaRPr lang="en-GB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03190-6027-F021-76B4-32184EBBA9DE}"/>
              </a:ext>
            </a:extLst>
          </p:cNvPr>
          <p:cNvSpPr txBox="1"/>
          <p:nvPr/>
        </p:nvSpPr>
        <p:spPr>
          <a:xfrm>
            <a:off x="539490" y="1161187"/>
            <a:ext cx="553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- </a:t>
            </a:r>
            <a:r>
              <a:rPr lang="en-GB" sz="2800" b="1" dirty="0" err="1"/>
              <a:t>Biên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lớn</a:t>
            </a:r>
            <a:r>
              <a:rPr lang="en-GB" sz="2800" b="1" dirty="0"/>
              <a:t> </a:t>
            </a:r>
            <a:r>
              <a:rPr lang="en-GB" sz="2800" b="1" dirty="0" err="1"/>
              <a:t>cực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li </a:t>
            </a:r>
            <a:r>
              <a:rPr lang="en-GB" sz="2800" b="1" dirty="0" err="1"/>
              <a:t>độ</a:t>
            </a:r>
            <a:endParaRPr lang="en-GB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CD71F-9AD9-397E-8527-E0C2FFE9409D}"/>
              </a:ext>
            </a:extLst>
          </p:cNvPr>
          <p:cNvSpPr txBox="1"/>
          <p:nvPr/>
        </p:nvSpPr>
        <p:spPr>
          <a:xfrm>
            <a:off x="539490" y="1962936"/>
            <a:ext cx="8971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- Chu </a:t>
            </a:r>
            <a:r>
              <a:rPr lang="en-GB" sz="2800" b="1" dirty="0" err="1"/>
              <a:t>kì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khoảng</a:t>
            </a:r>
            <a:r>
              <a:rPr lang="en-GB" sz="2800" b="1" dirty="0"/>
              <a:t> </a:t>
            </a:r>
            <a:r>
              <a:rPr lang="en-GB" sz="2800" b="1" dirty="0" err="1"/>
              <a:t>thời</a:t>
            </a:r>
            <a:r>
              <a:rPr lang="en-GB" sz="2800" b="1" dirty="0"/>
              <a:t> </a:t>
            </a:r>
            <a:r>
              <a:rPr lang="en-GB" sz="2800" b="1" dirty="0" err="1"/>
              <a:t>gian</a:t>
            </a:r>
            <a:r>
              <a:rPr lang="en-GB" sz="2800" b="1" dirty="0"/>
              <a:t> </a:t>
            </a:r>
            <a:r>
              <a:rPr lang="en-GB" sz="2800" b="1" dirty="0" err="1"/>
              <a:t>để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thực</a:t>
            </a:r>
            <a:r>
              <a:rPr lang="en-GB" sz="2800" b="1" dirty="0"/>
              <a:t> </a:t>
            </a:r>
            <a:r>
              <a:rPr lang="en-GB" sz="2800" b="1" dirty="0" err="1"/>
              <a:t>hiên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endParaRPr lang="en-GB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4364E-F392-E11E-7B4C-FB3572D471A9}"/>
              </a:ext>
            </a:extLst>
          </p:cNvPr>
          <p:cNvSpPr txBox="1"/>
          <p:nvPr/>
        </p:nvSpPr>
        <p:spPr>
          <a:xfrm>
            <a:off x="539490" y="2764685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- </a:t>
            </a:r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: </a:t>
            </a:r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xác</a:t>
            </a:r>
            <a:r>
              <a:rPr lang="en-GB" sz="2800" b="1" dirty="0"/>
              <a:t> </a:t>
            </a:r>
            <a:r>
              <a:rPr lang="en-GB" sz="2800" b="1" dirty="0" err="1"/>
              <a:t>định</a:t>
            </a:r>
            <a:r>
              <a:rPr lang="en-GB" sz="2800" b="1" dirty="0"/>
              <a:t> </a:t>
            </a:r>
            <a:r>
              <a:rPr lang="en-GB" sz="2800" b="1" dirty="0" err="1"/>
              <a:t>bởi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mà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thực</a:t>
            </a:r>
            <a:r>
              <a:rPr lang="en-GB" sz="2800" b="1" dirty="0"/>
              <a:t> </a:t>
            </a:r>
            <a:r>
              <a:rPr lang="en-GB" sz="2800" b="1" dirty="0" err="1"/>
              <a:t>hiên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trong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giây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471680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CCE25E-9D21-2634-E0B3-8167F65CB26E}"/>
              </a:ext>
            </a:extLst>
          </p:cNvPr>
          <p:cNvGrpSpPr/>
          <p:nvPr/>
        </p:nvGrpSpPr>
        <p:grpSpPr>
          <a:xfrm>
            <a:off x="426243" y="7105650"/>
            <a:ext cx="11339513" cy="2218690"/>
            <a:chOff x="452437" y="3705860"/>
            <a:chExt cx="11010900" cy="139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80D108-B919-768A-8247-28902A14DD1A}"/>
                </a:ext>
              </a:extLst>
            </p:cNvPr>
            <p:cNvSpPr/>
            <p:nvPr/>
          </p:nvSpPr>
          <p:spPr>
            <a:xfrm>
              <a:off x="661987" y="3934460"/>
              <a:ext cx="10801350" cy="11620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FB2B3-A277-7506-AF50-B0CBB653181E}"/>
                </a:ext>
              </a:extLst>
            </p:cNvPr>
            <p:cNvSpPr/>
            <p:nvPr/>
          </p:nvSpPr>
          <p:spPr>
            <a:xfrm>
              <a:off x="452437" y="3705860"/>
              <a:ext cx="10801350" cy="1162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05FCB-F0FF-31D3-FD7E-41FA67D6EC84}"/>
              </a:ext>
            </a:extLst>
          </p:cNvPr>
          <p:cNvGrpSpPr/>
          <p:nvPr/>
        </p:nvGrpSpPr>
        <p:grpSpPr>
          <a:xfrm>
            <a:off x="218656" y="189498"/>
            <a:ext cx="11754689" cy="6479005"/>
            <a:chOff x="247650" y="266700"/>
            <a:chExt cx="11276108" cy="5810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995D8-8133-56BE-A037-0AA128248F96}"/>
                </a:ext>
              </a:extLst>
            </p:cNvPr>
            <p:cNvSpPr/>
            <p:nvPr/>
          </p:nvSpPr>
          <p:spPr>
            <a:xfrm>
              <a:off x="400050" y="419100"/>
              <a:ext cx="11123708" cy="5657850"/>
            </a:xfrm>
            <a:prstGeom prst="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868EC5-F837-7399-3CFE-845D21C7BE82}"/>
                </a:ext>
              </a:extLst>
            </p:cNvPr>
            <p:cNvSpPr/>
            <p:nvPr/>
          </p:nvSpPr>
          <p:spPr>
            <a:xfrm>
              <a:off x="247650" y="266700"/>
              <a:ext cx="11123708" cy="565785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8B0B9A-00EF-6D7E-5D55-F906D17E594B}"/>
              </a:ext>
            </a:extLst>
          </p:cNvPr>
          <p:cNvSpPr txBox="1"/>
          <p:nvPr/>
        </p:nvSpPr>
        <p:spPr>
          <a:xfrm>
            <a:off x="651421" y="-3437062"/>
            <a:ext cx="1116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Li </a:t>
            </a:r>
            <a:r>
              <a:rPr lang="en-GB" sz="2800" b="1" dirty="0" err="1"/>
              <a:t>độ</a:t>
            </a:r>
            <a:r>
              <a:rPr lang="en-GB" sz="2800" b="1" dirty="0"/>
              <a:t>: 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tọa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mà</a:t>
            </a:r>
            <a:r>
              <a:rPr lang="en-GB" sz="2800" b="1" dirty="0"/>
              <a:t> </a:t>
            </a:r>
            <a:r>
              <a:rPr lang="en-GB" sz="2800" b="1" dirty="0" err="1"/>
              <a:t>gốc</a:t>
            </a:r>
            <a:r>
              <a:rPr lang="en-GB" sz="2800" b="1" dirty="0"/>
              <a:t> </a:t>
            </a:r>
            <a:r>
              <a:rPr lang="en-GB" sz="2800" b="1" dirty="0" err="1"/>
              <a:t>tọa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chọn</a:t>
            </a:r>
            <a:r>
              <a:rPr lang="en-GB" sz="2800" b="1" dirty="0"/>
              <a:t> </a:t>
            </a:r>
            <a:r>
              <a:rPr lang="en-GB" sz="2800" b="1" dirty="0" err="1"/>
              <a:t>trùng</a:t>
            </a:r>
            <a:r>
              <a:rPr lang="en-GB" sz="2800" b="1" dirty="0"/>
              <a:t> </a:t>
            </a:r>
            <a:r>
              <a:rPr lang="en-GB" sz="2800" b="1" dirty="0" err="1"/>
              <a:t>với</a:t>
            </a:r>
            <a:r>
              <a:rPr lang="en-GB" sz="2800" b="1" dirty="0"/>
              <a:t> </a:t>
            </a:r>
            <a:r>
              <a:rPr lang="en-GB" sz="2800" b="1" dirty="0" err="1"/>
              <a:t>vị</a:t>
            </a:r>
            <a:r>
              <a:rPr lang="en-GB" sz="2800" b="1" dirty="0"/>
              <a:t> </a:t>
            </a:r>
            <a:r>
              <a:rPr lang="en-GB" sz="2800" b="1" dirty="0" err="1"/>
              <a:t>trí</a:t>
            </a:r>
            <a:r>
              <a:rPr lang="en-GB" sz="2800" b="1" dirty="0"/>
              <a:t> </a:t>
            </a:r>
            <a:r>
              <a:rPr lang="en-GB" sz="2800" b="1" dirty="0" err="1"/>
              <a:t>cân</a:t>
            </a:r>
            <a:r>
              <a:rPr lang="en-GB" sz="2800" b="1" dirty="0"/>
              <a:t> </a:t>
            </a:r>
            <a:r>
              <a:rPr lang="en-GB" sz="2800" b="1" dirty="0" err="1"/>
              <a:t>bằng</a:t>
            </a:r>
            <a:endParaRPr lang="en-GB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A6CD1-3A46-BB4A-8326-7C56E60837F0}"/>
              </a:ext>
            </a:extLst>
          </p:cNvPr>
          <p:cNvSpPr txBox="1"/>
          <p:nvPr/>
        </p:nvSpPr>
        <p:spPr>
          <a:xfrm>
            <a:off x="651421" y="-2635313"/>
            <a:ext cx="534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/>
              <a:t>Biên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lớn</a:t>
            </a:r>
            <a:r>
              <a:rPr lang="en-GB" sz="2800" b="1" dirty="0"/>
              <a:t> </a:t>
            </a:r>
            <a:r>
              <a:rPr lang="en-GB" sz="2800" b="1" dirty="0" err="1"/>
              <a:t>cực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li </a:t>
            </a:r>
            <a:r>
              <a:rPr lang="en-GB" sz="2800" b="1" dirty="0" err="1"/>
              <a:t>độ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F6778-FEAA-556F-1D70-96BFCD278E03}"/>
              </a:ext>
            </a:extLst>
          </p:cNvPr>
          <p:cNvSpPr txBox="1"/>
          <p:nvPr/>
        </p:nvSpPr>
        <p:spPr>
          <a:xfrm>
            <a:off x="651421" y="-1833564"/>
            <a:ext cx="8861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Chu </a:t>
            </a:r>
            <a:r>
              <a:rPr lang="en-GB" sz="2800" b="1" dirty="0" err="1"/>
              <a:t>kì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khoảng</a:t>
            </a:r>
            <a:r>
              <a:rPr lang="en-GB" sz="2800" b="1" dirty="0"/>
              <a:t> </a:t>
            </a:r>
            <a:r>
              <a:rPr lang="en-GB" sz="2800" b="1" dirty="0" err="1"/>
              <a:t>thời</a:t>
            </a:r>
            <a:r>
              <a:rPr lang="en-GB" sz="2800" b="1" dirty="0"/>
              <a:t> </a:t>
            </a:r>
            <a:r>
              <a:rPr lang="en-GB" sz="2800" b="1" dirty="0" err="1"/>
              <a:t>gian</a:t>
            </a:r>
            <a:r>
              <a:rPr lang="en-GB" sz="2800" b="1" dirty="0"/>
              <a:t> </a:t>
            </a:r>
            <a:r>
              <a:rPr lang="en-GB" sz="2800" b="1" dirty="0" err="1"/>
              <a:t>để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thực</a:t>
            </a:r>
            <a:r>
              <a:rPr lang="en-GB" sz="2800" b="1" dirty="0"/>
              <a:t> </a:t>
            </a:r>
            <a:r>
              <a:rPr lang="en-GB" sz="2800" b="1" dirty="0" err="1"/>
              <a:t>hiên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endParaRPr lang="en-GB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9CDB4-218E-6AEA-E249-FDF0ABA1D3FF}"/>
              </a:ext>
            </a:extLst>
          </p:cNvPr>
          <p:cNvSpPr txBox="1"/>
          <p:nvPr/>
        </p:nvSpPr>
        <p:spPr>
          <a:xfrm>
            <a:off x="651421" y="-1031815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: </a:t>
            </a:r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xác</a:t>
            </a:r>
            <a:r>
              <a:rPr lang="en-GB" sz="2800" b="1" dirty="0"/>
              <a:t> </a:t>
            </a:r>
            <a:r>
              <a:rPr lang="en-GB" sz="2800" b="1" dirty="0" err="1"/>
              <a:t>định</a:t>
            </a:r>
            <a:r>
              <a:rPr lang="en-GB" sz="2800" b="1" dirty="0"/>
              <a:t> </a:t>
            </a:r>
            <a:r>
              <a:rPr lang="en-GB" sz="2800" b="1" dirty="0" err="1"/>
              <a:t>bởi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mà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thực</a:t>
            </a:r>
            <a:r>
              <a:rPr lang="en-GB" sz="2800" b="1" dirty="0"/>
              <a:t> </a:t>
            </a:r>
            <a:r>
              <a:rPr lang="en-GB" sz="2800" b="1" dirty="0" err="1"/>
              <a:t>hiên</a:t>
            </a:r>
            <a:r>
              <a:rPr lang="en-GB" sz="2800" b="1" dirty="0"/>
              <a:t> </a:t>
            </a:r>
            <a:r>
              <a:rPr lang="en-GB" sz="2800" b="1" dirty="0" err="1"/>
              <a:t>được</a:t>
            </a:r>
            <a:r>
              <a:rPr lang="en-GB" sz="2800" b="1" dirty="0"/>
              <a:t> </a:t>
            </a:r>
            <a:r>
              <a:rPr lang="en-GB" sz="2800" b="1" dirty="0" err="1"/>
              <a:t>trong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giây</a:t>
            </a:r>
            <a:endParaRPr lang="en-GB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6DB61-A221-9BD0-242B-53FE577093CD}"/>
              </a:ext>
            </a:extLst>
          </p:cNvPr>
          <p:cNvSpPr txBox="1"/>
          <p:nvPr/>
        </p:nvSpPr>
        <p:spPr>
          <a:xfrm>
            <a:off x="426243" y="312275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Pha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một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lượng</a:t>
            </a:r>
            <a:r>
              <a:rPr lang="en-GB" sz="2800" b="1" dirty="0"/>
              <a:t> </a:t>
            </a:r>
            <a:r>
              <a:rPr lang="en-GB" sz="2800" b="1" dirty="0" err="1"/>
              <a:t>đặc</a:t>
            </a:r>
            <a:r>
              <a:rPr lang="en-GB" sz="2800" b="1" dirty="0"/>
              <a:t> </a:t>
            </a:r>
            <a:r>
              <a:rPr lang="en-GB" sz="2800" b="1" dirty="0" err="1"/>
              <a:t>trưng</a:t>
            </a:r>
            <a:r>
              <a:rPr lang="en-GB" sz="2800" b="1" dirty="0"/>
              <a:t> </a:t>
            </a:r>
            <a:r>
              <a:rPr lang="en-GB" sz="2800" b="1" dirty="0" err="1"/>
              <a:t>cho</a:t>
            </a:r>
            <a:r>
              <a:rPr lang="en-GB" sz="2800" b="1" dirty="0"/>
              <a:t> </a:t>
            </a:r>
            <a:r>
              <a:rPr lang="en-GB" sz="2800" b="1" dirty="0" err="1"/>
              <a:t>trạng</a:t>
            </a:r>
            <a:r>
              <a:rPr lang="en-GB" sz="2800" b="1" dirty="0"/>
              <a:t> </a:t>
            </a:r>
            <a:r>
              <a:rPr lang="en-GB" sz="2800" b="1" dirty="0" err="1"/>
              <a:t>thái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vật</a:t>
            </a:r>
            <a:r>
              <a:rPr lang="en-GB" sz="2800" b="1" dirty="0"/>
              <a:t> </a:t>
            </a:r>
            <a:r>
              <a:rPr lang="en-GB" sz="2800" b="1" dirty="0" err="1"/>
              <a:t>trong</a:t>
            </a:r>
            <a:r>
              <a:rPr lang="en-GB" sz="2800" b="1" dirty="0"/>
              <a:t> </a:t>
            </a:r>
            <a:r>
              <a:rPr lang="en-GB" sz="2800" b="1" dirty="0" err="1"/>
              <a:t>quá</a:t>
            </a:r>
            <a:r>
              <a:rPr lang="en-GB" sz="2800" b="1" dirty="0"/>
              <a:t> </a:t>
            </a:r>
            <a:r>
              <a:rPr lang="en-GB" sz="2800" b="1" dirty="0" err="1"/>
              <a:t>trình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endParaRPr lang="en-GB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C981C-261B-C2FE-73B9-3B854B6CAA43}"/>
              </a:ext>
            </a:extLst>
          </p:cNvPr>
          <p:cNvSpPr txBox="1"/>
          <p:nvPr/>
        </p:nvSpPr>
        <p:spPr>
          <a:xfrm>
            <a:off x="426243" y="3518937"/>
            <a:ext cx="1096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góc</a:t>
            </a:r>
            <a:r>
              <a:rPr lang="en-GB" sz="2800" b="1" dirty="0"/>
              <a:t>: </a:t>
            </a:r>
            <a:r>
              <a:rPr lang="en-GB" sz="2800" b="1" dirty="0" err="1"/>
              <a:t>là</a:t>
            </a:r>
            <a:r>
              <a:rPr lang="en-GB" sz="2800" b="1" dirty="0"/>
              <a:t> </a:t>
            </a:r>
            <a:r>
              <a:rPr lang="en-GB" sz="2800" b="1" dirty="0" err="1"/>
              <a:t>đại</a:t>
            </a:r>
            <a:r>
              <a:rPr lang="en-GB" sz="2800" b="1" dirty="0"/>
              <a:t> </a:t>
            </a:r>
            <a:r>
              <a:rPr lang="en-GB" sz="2800" b="1" dirty="0" err="1"/>
              <a:t>lượng</a:t>
            </a:r>
            <a:r>
              <a:rPr lang="en-GB" sz="2800" b="1" dirty="0"/>
              <a:t> </a:t>
            </a:r>
            <a:r>
              <a:rPr lang="en-GB" sz="2800" b="1" dirty="0" err="1"/>
              <a:t>đặc</a:t>
            </a:r>
            <a:r>
              <a:rPr lang="en-GB" sz="2800" b="1" dirty="0"/>
              <a:t> </a:t>
            </a:r>
            <a:r>
              <a:rPr lang="en-GB" sz="2800" b="1" dirty="0" err="1"/>
              <a:t>trưng</a:t>
            </a:r>
            <a:r>
              <a:rPr lang="en-GB" sz="2800" b="1" dirty="0"/>
              <a:t> </a:t>
            </a:r>
            <a:r>
              <a:rPr lang="en-GB" sz="2800" b="1" dirty="0" err="1"/>
              <a:t>cho</a:t>
            </a:r>
            <a:r>
              <a:rPr lang="en-GB" sz="2800" b="1" dirty="0"/>
              <a:t> </a:t>
            </a:r>
            <a:r>
              <a:rPr lang="en-GB" sz="2800" b="1" dirty="0" err="1"/>
              <a:t>tốc</a:t>
            </a:r>
            <a:r>
              <a:rPr lang="en-GB" sz="2800" b="1" dirty="0"/>
              <a:t> </a:t>
            </a:r>
            <a:r>
              <a:rPr lang="en-GB" sz="2800" b="1" dirty="0" err="1"/>
              <a:t>độ</a:t>
            </a:r>
            <a:r>
              <a:rPr lang="en-GB" sz="2800" b="1" dirty="0"/>
              <a:t> </a:t>
            </a:r>
            <a:r>
              <a:rPr lang="en-GB" sz="2800" b="1" dirty="0" err="1"/>
              <a:t>biến</a:t>
            </a:r>
            <a:r>
              <a:rPr lang="en-GB" sz="2800" b="1" dirty="0"/>
              <a:t> </a:t>
            </a:r>
            <a:r>
              <a:rPr lang="en-GB" sz="2800" b="1" dirty="0" err="1"/>
              <a:t>thiên</a:t>
            </a:r>
            <a:r>
              <a:rPr lang="en-GB" sz="2800" b="1" dirty="0"/>
              <a:t> </a:t>
            </a:r>
            <a:r>
              <a:rPr lang="en-GB" sz="2800" b="1" dirty="0" err="1"/>
              <a:t>của</a:t>
            </a:r>
            <a:r>
              <a:rPr lang="en-GB" sz="2800" b="1" dirty="0"/>
              <a:t> </a:t>
            </a:r>
            <a:r>
              <a:rPr lang="en-GB" sz="2800" b="1" dirty="0" err="1"/>
              <a:t>pha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(</a:t>
            </a:r>
            <a:r>
              <a:rPr lang="en-GB" sz="2800" b="1" dirty="0" err="1"/>
              <a:t>đối</a:t>
            </a:r>
            <a:r>
              <a:rPr lang="en-GB" sz="2800" b="1" dirty="0"/>
              <a:t> </a:t>
            </a:r>
            <a:r>
              <a:rPr lang="en-GB" sz="2800" b="1" dirty="0" err="1"/>
              <a:t>với</a:t>
            </a:r>
            <a:r>
              <a:rPr lang="en-GB" sz="2800" b="1" dirty="0"/>
              <a:t> </a:t>
            </a:r>
            <a:r>
              <a:rPr lang="en-GB" sz="2800" b="1" dirty="0" err="1"/>
              <a:t>dao</a:t>
            </a:r>
            <a:r>
              <a:rPr lang="en-GB" sz="2800" b="1" dirty="0"/>
              <a:t> </a:t>
            </a:r>
            <a:r>
              <a:rPr lang="en-GB" sz="2800" b="1" dirty="0" err="1"/>
              <a:t>động</a:t>
            </a:r>
            <a:r>
              <a:rPr lang="en-GB" sz="2800" b="1" dirty="0"/>
              <a:t> </a:t>
            </a:r>
            <a:r>
              <a:rPr lang="en-GB" sz="2800" b="1" dirty="0" err="1"/>
              <a:t>điều</a:t>
            </a:r>
            <a:r>
              <a:rPr lang="en-GB" sz="2800" b="1" dirty="0"/>
              <a:t> </a:t>
            </a:r>
            <a:r>
              <a:rPr lang="en-GB" sz="2800" b="1" dirty="0" err="1"/>
              <a:t>hòa</a:t>
            </a:r>
            <a:r>
              <a:rPr lang="en-GB" sz="2800" b="1" dirty="0"/>
              <a:t>, </a:t>
            </a:r>
            <a:r>
              <a:rPr lang="en-GB" sz="2800" b="1" dirty="0" err="1"/>
              <a:t>tần</a:t>
            </a:r>
            <a:r>
              <a:rPr lang="en-GB" sz="2800" b="1" dirty="0"/>
              <a:t> </a:t>
            </a:r>
            <a:r>
              <a:rPr lang="en-GB" sz="2800" b="1" dirty="0" err="1"/>
              <a:t>số</a:t>
            </a:r>
            <a:r>
              <a:rPr lang="en-GB" sz="2800" b="1" dirty="0"/>
              <a:t> </a:t>
            </a:r>
            <a:r>
              <a:rPr lang="en-GB" sz="2800" b="1" dirty="0" err="1"/>
              <a:t>góc</a:t>
            </a:r>
            <a:r>
              <a:rPr lang="en-GB" sz="2800" b="1" dirty="0"/>
              <a:t> </a:t>
            </a:r>
            <a:r>
              <a:rPr lang="en-GB" sz="2800" b="1" dirty="0" err="1"/>
              <a:t>có</a:t>
            </a:r>
            <a:r>
              <a:rPr lang="en-GB" sz="2800" b="1" dirty="0"/>
              <a:t> </a:t>
            </a:r>
            <a:r>
              <a:rPr lang="en-GB" sz="2800" b="1" dirty="0" err="1"/>
              <a:t>giá</a:t>
            </a:r>
            <a:r>
              <a:rPr lang="en-GB" sz="2800" b="1" dirty="0"/>
              <a:t> </a:t>
            </a:r>
            <a:r>
              <a:rPr lang="en-GB" sz="2800" b="1" dirty="0" err="1"/>
              <a:t>trị</a:t>
            </a:r>
            <a:r>
              <a:rPr lang="en-GB" sz="2800" b="1" dirty="0"/>
              <a:t> </a:t>
            </a:r>
            <a:r>
              <a:rPr lang="en-GB" sz="2800" b="1" dirty="0" err="1"/>
              <a:t>không</a:t>
            </a:r>
            <a:r>
              <a:rPr lang="en-GB" sz="2800" b="1" dirty="0"/>
              <a:t> </a:t>
            </a:r>
            <a:r>
              <a:rPr lang="en-GB" sz="2800" b="1" dirty="0" err="1"/>
              <a:t>đổi</a:t>
            </a:r>
            <a:endParaRPr lang="en-GB" sz="2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F14DF0-313B-5DA1-3765-BA819C97512B}"/>
              </a:ext>
            </a:extLst>
          </p:cNvPr>
          <p:cNvGrpSpPr/>
          <p:nvPr/>
        </p:nvGrpSpPr>
        <p:grpSpPr>
          <a:xfrm>
            <a:off x="2294947" y="-1861638"/>
            <a:ext cx="6902835" cy="1582013"/>
            <a:chOff x="2796296" y="4633270"/>
            <a:chExt cx="6902835" cy="15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C424A2-34F8-ED63-35D0-E7FB1F4AA3B6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D660D17-307E-A276-1113-8D9AEBD16097}"/>
                    </a:ext>
                  </a:extLst>
                </p:cNvPr>
                <p:cNvSpPr txBox="1"/>
                <p:nvPr/>
              </p:nvSpPr>
              <p:spPr>
                <a:xfrm>
                  <a:off x="3055909" y="4767256"/>
                  <a:ext cx="6383607" cy="13567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GB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=&gt;          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GB" sz="40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D660D17-307E-A276-1113-8D9AEBD16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909" y="4767256"/>
                  <a:ext cx="6383607" cy="13567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E21ECF-3745-346F-29E7-CB0A0DDA57B4}"/>
              </a:ext>
            </a:extLst>
          </p:cNvPr>
          <p:cNvGrpSpPr/>
          <p:nvPr/>
        </p:nvGrpSpPr>
        <p:grpSpPr>
          <a:xfrm>
            <a:off x="3860413" y="1205041"/>
            <a:ext cx="3771900" cy="1318502"/>
            <a:chOff x="2796296" y="4633270"/>
            <a:chExt cx="6902835" cy="15820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84694C-C564-2DAD-8CD6-0EE3FBECC74F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3DE910-6882-DA9A-2D98-490ECC46B4BE}"/>
                    </a:ext>
                  </a:extLst>
                </p:cNvPr>
                <p:cNvSpPr txBox="1"/>
                <p:nvPr/>
              </p:nvSpPr>
              <p:spPr>
                <a:xfrm>
                  <a:off x="4125841" y="4776649"/>
                  <a:ext cx="3015977" cy="10143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=2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GB" sz="32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3DE910-6882-DA9A-2D98-490ECC46B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41" y="4776649"/>
                  <a:ext cx="3015977" cy="1014317"/>
                </a:xfrm>
                <a:prstGeom prst="rect">
                  <a:avLst/>
                </a:prstGeom>
                <a:blipFill>
                  <a:blip r:embed="rId3"/>
                  <a:stretch>
                    <a:fillRect r="-33210" b="-136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0F0431-627B-4CFF-F1A9-08621D17197A}"/>
              </a:ext>
            </a:extLst>
          </p:cNvPr>
          <p:cNvSpPr txBox="1"/>
          <p:nvPr/>
        </p:nvSpPr>
        <p:spPr>
          <a:xfrm>
            <a:off x="2333258" y="2653901"/>
            <a:ext cx="715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/>
              <a:t>Công</a:t>
            </a:r>
            <a:r>
              <a:rPr lang="en-GB" sz="2400" i="1" dirty="0"/>
              <a:t> </a:t>
            </a:r>
            <a:r>
              <a:rPr lang="en-GB" sz="2400" i="1" dirty="0" err="1"/>
              <a:t>thức</a:t>
            </a:r>
            <a:r>
              <a:rPr lang="en-GB" sz="2400" i="1" dirty="0"/>
              <a:t> </a:t>
            </a:r>
            <a:r>
              <a:rPr lang="en-GB" sz="2400" i="1" dirty="0" err="1"/>
              <a:t>độ</a:t>
            </a:r>
            <a:r>
              <a:rPr lang="en-GB" sz="2400" i="1" dirty="0"/>
              <a:t> </a:t>
            </a:r>
            <a:r>
              <a:rPr lang="en-GB" sz="2400" i="1" dirty="0" err="1"/>
              <a:t>lệch</a:t>
            </a:r>
            <a:r>
              <a:rPr lang="en-GB" sz="2400" i="1" dirty="0"/>
              <a:t> </a:t>
            </a:r>
            <a:r>
              <a:rPr lang="en-GB" sz="2400" i="1" dirty="0" err="1"/>
              <a:t>pha</a:t>
            </a:r>
            <a:r>
              <a:rPr lang="en-GB" sz="2400" i="1" dirty="0"/>
              <a:t> </a:t>
            </a:r>
            <a:r>
              <a:rPr lang="en-GB" sz="2400" i="1" dirty="0" err="1"/>
              <a:t>giữa</a:t>
            </a:r>
            <a:r>
              <a:rPr lang="en-GB" sz="2400" i="1" dirty="0"/>
              <a:t> </a:t>
            </a:r>
            <a:r>
              <a:rPr lang="en-GB" sz="2400" i="1" dirty="0" err="1"/>
              <a:t>hai</a:t>
            </a:r>
            <a:r>
              <a:rPr lang="en-GB" sz="2400" i="1" dirty="0"/>
              <a:t> </a:t>
            </a:r>
            <a:r>
              <a:rPr lang="en-GB" sz="2400" i="1" dirty="0" err="1"/>
              <a:t>dao</a:t>
            </a:r>
            <a:r>
              <a:rPr lang="en-GB" sz="2400" i="1" dirty="0"/>
              <a:t> </a:t>
            </a:r>
            <a:r>
              <a:rPr lang="en-GB" sz="2400" i="1" dirty="0" err="1"/>
              <a:t>động</a:t>
            </a:r>
            <a:r>
              <a:rPr lang="en-GB" sz="2400" i="1" dirty="0"/>
              <a:t> </a:t>
            </a:r>
            <a:r>
              <a:rPr lang="en-GB" sz="2400" i="1" dirty="0" err="1"/>
              <a:t>điều</a:t>
            </a:r>
            <a:r>
              <a:rPr lang="en-GB" sz="2400" i="1" dirty="0"/>
              <a:t> </a:t>
            </a:r>
            <a:r>
              <a:rPr lang="en-GB" sz="2400" i="1" dirty="0" err="1"/>
              <a:t>hòa</a:t>
            </a:r>
            <a:r>
              <a:rPr lang="en-GB" sz="2400" i="1" dirty="0"/>
              <a:t> </a:t>
            </a:r>
          </a:p>
          <a:p>
            <a:pPr algn="ctr"/>
            <a:r>
              <a:rPr lang="en-GB" sz="2400" i="1" dirty="0" err="1"/>
              <a:t>cùng</a:t>
            </a:r>
            <a:r>
              <a:rPr lang="en-GB" sz="2400" i="1" dirty="0"/>
              <a:t> chu </a:t>
            </a:r>
            <a:r>
              <a:rPr lang="en-GB" sz="2400" i="1" dirty="0" err="1"/>
              <a:t>kì</a:t>
            </a:r>
            <a:r>
              <a:rPr lang="en-GB" sz="2400" i="1" dirty="0"/>
              <a:t> (</a:t>
            </a:r>
            <a:r>
              <a:rPr lang="en-GB" sz="2400" i="1" dirty="0" err="1"/>
              <a:t>cùng</a:t>
            </a:r>
            <a:r>
              <a:rPr lang="en-GB" sz="2400" i="1" dirty="0"/>
              <a:t> </a:t>
            </a:r>
            <a:r>
              <a:rPr lang="en-GB" sz="2400" i="1" dirty="0" err="1"/>
              <a:t>tần</a:t>
            </a:r>
            <a:r>
              <a:rPr lang="en-GB" sz="2400" i="1" dirty="0"/>
              <a:t> </a:t>
            </a:r>
            <a:r>
              <a:rPr lang="en-GB" sz="2400" i="1" dirty="0" err="1"/>
              <a:t>số</a:t>
            </a:r>
            <a:r>
              <a:rPr lang="en-GB" sz="2400" i="1" dirty="0"/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D6FEAD-8F5D-DFAF-2826-1ACBD63015D5}"/>
              </a:ext>
            </a:extLst>
          </p:cNvPr>
          <p:cNvGrpSpPr/>
          <p:nvPr/>
        </p:nvGrpSpPr>
        <p:grpSpPr>
          <a:xfrm>
            <a:off x="3860413" y="4605554"/>
            <a:ext cx="3771900" cy="1407721"/>
            <a:chOff x="2796296" y="4633270"/>
            <a:chExt cx="6902835" cy="15820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FED14D-05D5-F6E8-496B-DBB227110E2D}"/>
                </a:ext>
              </a:extLst>
            </p:cNvPr>
            <p:cNvSpPr/>
            <p:nvPr/>
          </p:nvSpPr>
          <p:spPr>
            <a:xfrm>
              <a:off x="2796296" y="4633270"/>
              <a:ext cx="6902835" cy="1582013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69546B-DF06-DF17-011E-56E489A51189}"/>
                    </a:ext>
                  </a:extLst>
                </p:cNvPr>
                <p:cNvSpPr txBox="1"/>
                <p:nvPr/>
              </p:nvSpPr>
              <p:spPr>
                <a:xfrm>
                  <a:off x="3240035" y="4787563"/>
                  <a:ext cx="5441604" cy="1273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GB" sz="36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69546B-DF06-DF17-011E-56E489A51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035" y="4787563"/>
                  <a:ext cx="5441604" cy="12734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016E7E5-09BE-503F-4B24-612CCC73A26D}"/>
              </a:ext>
            </a:extLst>
          </p:cNvPr>
          <p:cNvSpPr txBox="1"/>
          <p:nvPr/>
        </p:nvSpPr>
        <p:spPr>
          <a:xfrm>
            <a:off x="2169344" y="5993025"/>
            <a:ext cx="715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/>
              <a:t>Công</a:t>
            </a:r>
            <a:r>
              <a:rPr lang="en-GB" sz="2400" i="1" dirty="0"/>
              <a:t> </a:t>
            </a:r>
            <a:r>
              <a:rPr lang="en-GB" sz="2400" i="1" dirty="0" err="1"/>
              <a:t>thức</a:t>
            </a:r>
            <a:r>
              <a:rPr lang="en-GB" sz="2400" i="1" dirty="0"/>
              <a:t> </a:t>
            </a:r>
            <a:r>
              <a:rPr lang="en-GB" sz="2400" i="1" dirty="0" err="1"/>
              <a:t>tần</a:t>
            </a:r>
            <a:r>
              <a:rPr lang="en-GB" sz="2400" i="1" dirty="0"/>
              <a:t> </a:t>
            </a:r>
            <a:r>
              <a:rPr lang="en-GB" sz="2400" i="1" dirty="0" err="1"/>
              <a:t>số</a:t>
            </a:r>
            <a:r>
              <a:rPr lang="en-GB" sz="2400" i="1" dirty="0"/>
              <a:t> </a:t>
            </a:r>
            <a:r>
              <a:rPr lang="en-GB" sz="2400" i="1" dirty="0" err="1"/>
              <a:t>góc</a:t>
            </a:r>
            <a:endParaRPr lang="en-GB" sz="24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840011-C406-1516-72BB-B2E7E85FF919}"/>
              </a:ext>
            </a:extLst>
          </p:cNvPr>
          <p:cNvSpPr txBox="1"/>
          <p:nvPr/>
        </p:nvSpPr>
        <p:spPr>
          <a:xfrm>
            <a:off x="11317975" y="6334780"/>
            <a:ext cx="9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Tổ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.VnAvant" panose="020B7200000000000000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774608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983</Words>
  <Application>Microsoft Office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Cambria Math</vt:lpstr>
      <vt:lpstr>Calibri Light</vt:lpstr>
      <vt:lpstr>Arial</vt:lpstr>
      <vt:lpstr>Calibri</vt:lpstr>
      <vt:lpstr>.VnAvant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Hoanh Vu</dc:creator>
  <cp:keywords>Vật Lí</cp:keywords>
  <cp:lastModifiedBy>Hoanh Vu</cp:lastModifiedBy>
  <cp:revision>2</cp:revision>
  <dcterms:created xsi:type="dcterms:W3CDTF">2023-09-27T16:01:29Z</dcterms:created>
  <dcterms:modified xsi:type="dcterms:W3CDTF">2023-09-27T21:01:41Z</dcterms:modified>
</cp:coreProperties>
</file>